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290" r:id="rId2"/>
    <p:sldId id="292" r:id="rId3"/>
    <p:sldId id="257" r:id="rId4"/>
    <p:sldId id="291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88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6" r:id="rId34"/>
    <p:sldId id="285" r:id="rId35"/>
    <p:sldId id="287" r:id="rId36"/>
    <p:sldId id="289" r:id="rId37"/>
  </p:sldIdLst>
  <p:sldSz cx="9144000" cy="5143500" type="screen16x9"/>
  <p:notesSz cx="9931400" cy="6794500"/>
  <p:defaultTextStyle>
    <a:defPPr>
      <a:defRPr lang="ru-RU"/>
    </a:defPPr>
    <a:lvl1pPr marL="0" algn="l" defTabSz="71560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7805" algn="l" defTabSz="71560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5609" algn="l" defTabSz="71560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73414" algn="l" defTabSz="71560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31219" algn="l" defTabSz="71560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9024" algn="l" defTabSz="71560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46828" algn="l" defTabSz="71560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504633" algn="l" defTabSz="71560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62438" algn="l" defTabSz="71560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F2F3"/>
    <a:srgbClr val="EBECED"/>
    <a:srgbClr val="E7E8E9"/>
    <a:srgbClr val="21B5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22" autoAdjust="0"/>
  </p:normalViewPr>
  <p:slideViewPr>
    <p:cSldViewPr>
      <p:cViewPr>
        <p:scale>
          <a:sx n="120" d="100"/>
          <a:sy n="120" d="100"/>
        </p:scale>
        <p:origin x="-1290" y="-456"/>
      </p:cViewPr>
      <p:guideLst>
        <p:guide orient="horz" pos="2628"/>
        <p:guide pos="184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4189" cy="33956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5623" y="1"/>
            <a:ext cx="4304189" cy="33956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9D4120-E4E9-4DE9-B310-8007CC8281D6}" type="datetimeFigureOut">
              <a:rPr lang="ru-RU" smtClean="0"/>
              <a:t>20.03.2023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453348"/>
            <a:ext cx="4304189" cy="3395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5623" y="6453348"/>
            <a:ext cx="4304189" cy="3395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D8595F-B398-4EC3-A8D8-A5957FB6F7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29433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4189" cy="33956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5623" y="1"/>
            <a:ext cx="4304189" cy="33956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BC660D-5EAF-4DEF-80B5-3A2321B2F8B7}" type="datetimeFigureOut">
              <a:rPr lang="ru-RU" smtClean="0"/>
              <a:t>20.03.2023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700338" y="509588"/>
            <a:ext cx="4530725" cy="2547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664" y="3227467"/>
            <a:ext cx="7946072" cy="305768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53348"/>
            <a:ext cx="4304189" cy="3395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5623" y="6453348"/>
            <a:ext cx="4304189" cy="3395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E72FF2-301E-494C-B049-FE6677B9DF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58360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15609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57805" algn="l" defTabSz="715609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715609" algn="l" defTabSz="715609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73414" algn="l" defTabSz="715609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431219" algn="l" defTabSz="715609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89024" algn="l" defTabSz="715609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146828" algn="l" defTabSz="715609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504633" algn="l" defTabSz="715609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862438" algn="l" defTabSz="715609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E72FF2-301E-494C-B049-FE6677B9DFD3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66164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E72FF2-301E-494C-B049-FE6677B9DFD3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35317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9" Type="http://schemas.openxmlformats.org/officeDocument/2006/relationships/image" Target="../media/image38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34" Type="http://schemas.openxmlformats.org/officeDocument/2006/relationships/image" Target="../media/image33.png"/><Relationship Id="rId42" Type="http://schemas.openxmlformats.org/officeDocument/2006/relationships/image" Target="../media/image41.png"/><Relationship Id="rId47" Type="http://schemas.openxmlformats.org/officeDocument/2006/relationships/image" Target="../media/image46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33" Type="http://schemas.openxmlformats.org/officeDocument/2006/relationships/image" Target="../media/image32.png"/><Relationship Id="rId38" Type="http://schemas.openxmlformats.org/officeDocument/2006/relationships/image" Target="../media/image37.jpg"/><Relationship Id="rId46" Type="http://schemas.openxmlformats.org/officeDocument/2006/relationships/image" Target="../media/image45.png"/><Relationship Id="rId2" Type="http://schemas.openxmlformats.org/officeDocument/2006/relationships/image" Target="../media/image1.jp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41" Type="http://schemas.openxmlformats.org/officeDocument/2006/relationships/image" Target="../media/image4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32" Type="http://schemas.openxmlformats.org/officeDocument/2006/relationships/image" Target="../media/image31.png"/><Relationship Id="rId37" Type="http://schemas.openxmlformats.org/officeDocument/2006/relationships/image" Target="../media/image36.png"/><Relationship Id="rId40" Type="http://schemas.openxmlformats.org/officeDocument/2006/relationships/image" Target="../media/image39.png"/><Relationship Id="rId45" Type="http://schemas.openxmlformats.org/officeDocument/2006/relationships/image" Target="../media/image44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36" Type="http://schemas.openxmlformats.org/officeDocument/2006/relationships/image" Target="../media/image35.png"/><Relationship Id="rId10" Type="http://schemas.openxmlformats.org/officeDocument/2006/relationships/image" Target="../media/image9.png"/><Relationship Id="rId19" Type="http://schemas.openxmlformats.org/officeDocument/2006/relationships/image" Target="../media/image18.jpg"/><Relationship Id="rId31" Type="http://schemas.openxmlformats.org/officeDocument/2006/relationships/image" Target="../media/image30.png"/><Relationship Id="rId44" Type="http://schemas.openxmlformats.org/officeDocument/2006/relationships/image" Target="../media/image43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png"/><Relationship Id="rId35" Type="http://schemas.openxmlformats.org/officeDocument/2006/relationships/image" Target="../media/image34.png"/><Relationship Id="rId43" Type="http://schemas.openxmlformats.org/officeDocument/2006/relationships/image" Target="../media/image42.png"/><Relationship Id="rId48" Type="http://schemas.openxmlformats.org/officeDocument/2006/relationships/image" Target="../media/image47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4484"/>
            <a:ext cx="7772400" cy="3462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9928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65324" y="701649"/>
            <a:ext cx="7613353" cy="276999"/>
          </a:xfrm>
        </p:spPr>
        <p:txBody>
          <a:bodyPr lIns="0" tIns="0" rIns="0" bIns="0"/>
          <a:lstStyle>
            <a:lvl1pPr>
              <a:defRPr sz="1800" b="1" i="0">
                <a:solidFill>
                  <a:srgbClr val="444A5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65323" y="1327399"/>
            <a:ext cx="6514286" cy="1554272"/>
          </a:xfrm>
        </p:spPr>
        <p:txBody>
          <a:bodyPr lIns="0" tIns="0" rIns="0" bIns="0"/>
          <a:lstStyle>
            <a:lvl1pPr>
              <a:defRPr sz="10100" b="1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70392" y="2829244"/>
            <a:ext cx="2054945" cy="539916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2186296" y="2089720"/>
            <a:ext cx="321995" cy="210750"/>
          </a:xfrm>
          <a:custGeom>
            <a:avLst/>
            <a:gdLst/>
            <a:ahLst/>
            <a:cxnLst/>
            <a:rect l="l" t="t" r="r" b="b"/>
            <a:pathLst>
              <a:path w="376555" h="309879">
                <a:moveTo>
                  <a:pt x="376174" y="174663"/>
                </a:moveTo>
                <a:lnTo>
                  <a:pt x="367703" y="125577"/>
                </a:lnTo>
                <a:lnTo>
                  <a:pt x="344601" y="85445"/>
                </a:lnTo>
                <a:lnTo>
                  <a:pt x="310375" y="58369"/>
                </a:lnTo>
                <a:lnTo>
                  <a:pt x="268503" y="48437"/>
                </a:lnTo>
                <a:lnTo>
                  <a:pt x="226631" y="58369"/>
                </a:lnTo>
                <a:lnTo>
                  <a:pt x="205625" y="74980"/>
                </a:lnTo>
                <a:lnTo>
                  <a:pt x="183769" y="37007"/>
                </a:lnTo>
                <a:lnTo>
                  <a:pt x="149542" y="9931"/>
                </a:lnTo>
                <a:lnTo>
                  <a:pt x="107670" y="0"/>
                </a:lnTo>
                <a:lnTo>
                  <a:pt x="65798" y="9931"/>
                </a:lnTo>
                <a:lnTo>
                  <a:pt x="31572" y="37007"/>
                </a:lnTo>
                <a:lnTo>
                  <a:pt x="8470" y="77127"/>
                </a:lnTo>
                <a:lnTo>
                  <a:pt x="0" y="126212"/>
                </a:lnTo>
                <a:lnTo>
                  <a:pt x="0" y="309346"/>
                </a:lnTo>
                <a:lnTo>
                  <a:pt x="54508" y="309346"/>
                </a:lnTo>
                <a:lnTo>
                  <a:pt x="54508" y="126212"/>
                </a:lnTo>
                <a:lnTo>
                  <a:pt x="58699" y="101981"/>
                </a:lnTo>
                <a:lnTo>
                  <a:pt x="70104" y="82169"/>
                </a:lnTo>
                <a:lnTo>
                  <a:pt x="86995" y="68795"/>
                </a:lnTo>
                <a:lnTo>
                  <a:pt x="107670" y="63893"/>
                </a:lnTo>
                <a:lnTo>
                  <a:pt x="128346" y="68795"/>
                </a:lnTo>
                <a:lnTo>
                  <a:pt x="145249" y="82169"/>
                </a:lnTo>
                <a:lnTo>
                  <a:pt x="156654" y="101981"/>
                </a:lnTo>
                <a:lnTo>
                  <a:pt x="160832" y="126212"/>
                </a:lnTo>
                <a:lnTo>
                  <a:pt x="160832" y="174663"/>
                </a:lnTo>
                <a:lnTo>
                  <a:pt x="160832" y="309346"/>
                </a:lnTo>
                <a:lnTo>
                  <a:pt x="215341" y="309346"/>
                </a:lnTo>
                <a:lnTo>
                  <a:pt x="215341" y="174663"/>
                </a:lnTo>
                <a:lnTo>
                  <a:pt x="219519" y="150431"/>
                </a:lnTo>
                <a:lnTo>
                  <a:pt x="230924" y="130619"/>
                </a:lnTo>
                <a:lnTo>
                  <a:pt x="247827" y="117246"/>
                </a:lnTo>
                <a:lnTo>
                  <a:pt x="268503" y="112344"/>
                </a:lnTo>
                <a:lnTo>
                  <a:pt x="289179" y="117246"/>
                </a:lnTo>
                <a:lnTo>
                  <a:pt x="306070" y="130619"/>
                </a:lnTo>
                <a:lnTo>
                  <a:pt x="317474" y="150431"/>
                </a:lnTo>
                <a:lnTo>
                  <a:pt x="321665" y="174663"/>
                </a:lnTo>
                <a:lnTo>
                  <a:pt x="321665" y="309346"/>
                </a:lnTo>
                <a:lnTo>
                  <a:pt x="376174" y="309346"/>
                </a:lnTo>
                <a:lnTo>
                  <a:pt x="376174" y="174663"/>
                </a:lnTo>
                <a:close/>
              </a:path>
            </a:pathLst>
          </a:custGeom>
          <a:solidFill>
            <a:srgbClr val="36AE7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104764" y="2232885"/>
            <a:ext cx="72163" cy="67284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379818" y="2046635"/>
            <a:ext cx="72163" cy="67284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242292" y="2013686"/>
            <a:ext cx="72163" cy="67284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379818" y="2232885"/>
            <a:ext cx="72163" cy="67284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517345" y="2232885"/>
            <a:ext cx="72163" cy="67284"/>
          </a:xfrm>
          <a:prstGeom prst="rect">
            <a:avLst/>
          </a:prstGeom>
        </p:spPr>
      </p:pic>
      <p:sp>
        <p:nvSpPr>
          <p:cNvPr id="23" name="bg object 23"/>
          <p:cNvSpPr/>
          <p:nvPr/>
        </p:nvSpPr>
        <p:spPr>
          <a:xfrm>
            <a:off x="2668245" y="2056199"/>
            <a:ext cx="571771" cy="113148"/>
          </a:xfrm>
          <a:custGeom>
            <a:avLst/>
            <a:gdLst/>
            <a:ahLst/>
            <a:cxnLst/>
            <a:rect l="l" t="t" r="r" b="b"/>
            <a:pathLst>
              <a:path w="668654" h="166369">
                <a:moveTo>
                  <a:pt x="97155" y="94195"/>
                </a:moveTo>
                <a:lnTo>
                  <a:pt x="91465" y="75196"/>
                </a:lnTo>
                <a:lnTo>
                  <a:pt x="80759" y="61112"/>
                </a:lnTo>
                <a:lnTo>
                  <a:pt x="66395" y="52349"/>
                </a:lnTo>
                <a:lnTo>
                  <a:pt x="49707" y="49326"/>
                </a:lnTo>
                <a:lnTo>
                  <a:pt x="29806" y="53784"/>
                </a:lnTo>
                <a:lnTo>
                  <a:pt x="14071" y="66052"/>
                </a:lnTo>
                <a:lnTo>
                  <a:pt x="3721" y="84531"/>
                </a:lnTo>
                <a:lnTo>
                  <a:pt x="0" y="107594"/>
                </a:lnTo>
                <a:lnTo>
                  <a:pt x="3721" y="130670"/>
                </a:lnTo>
                <a:lnTo>
                  <a:pt x="14046" y="149148"/>
                </a:lnTo>
                <a:lnTo>
                  <a:pt x="29730" y="161417"/>
                </a:lnTo>
                <a:lnTo>
                  <a:pt x="49530" y="165862"/>
                </a:lnTo>
                <a:lnTo>
                  <a:pt x="66078" y="162966"/>
                </a:lnTo>
                <a:lnTo>
                  <a:pt x="80479" y="154368"/>
                </a:lnTo>
                <a:lnTo>
                  <a:pt x="91313" y="140258"/>
                </a:lnTo>
                <a:lnTo>
                  <a:pt x="97155" y="120789"/>
                </a:lnTo>
                <a:lnTo>
                  <a:pt x="71691" y="120789"/>
                </a:lnTo>
                <a:lnTo>
                  <a:pt x="68414" y="128790"/>
                </a:lnTo>
                <a:lnTo>
                  <a:pt x="63334" y="134505"/>
                </a:lnTo>
                <a:lnTo>
                  <a:pt x="56883" y="137934"/>
                </a:lnTo>
                <a:lnTo>
                  <a:pt x="49530" y="139065"/>
                </a:lnTo>
                <a:lnTo>
                  <a:pt x="39547" y="136779"/>
                </a:lnTo>
                <a:lnTo>
                  <a:pt x="31800" y="130340"/>
                </a:lnTo>
                <a:lnTo>
                  <a:pt x="26809" y="120396"/>
                </a:lnTo>
                <a:lnTo>
                  <a:pt x="25107" y="107594"/>
                </a:lnTo>
                <a:lnTo>
                  <a:pt x="26758" y="94881"/>
                </a:lnTo>
                <a:lnTo>
                  <a:pt x="31686" y="84937"/>
                </a:lnTo>
                <a:lnTo>
                  <a:pt x="39484" y="78447"/>
                </a:lnTo>
                <a:lnTo>
                  <a:pt x="49707" y="76123"/>
                </a:lnTo>
                <a:lnTo>
                  <a:pt x="56959" y="77241"/>
                </a:lnTo>
                <a:lnTo>
                  <a:pt x="63360" y="80594"/>
                </a:lnTo>
                <a:lnTo>
                  <a:pt x="68427" y="86245"/>
                </a:lnTo>
                <a:lnTo>
                  <a:pt x="71691" y="94195"/>
                </a:lnTo>
                <a:lnTo>
                  <a:pt x="97155" y="94195"/>
                </a:lnTo>
                <a:close/>
              </a:path>
              <a:path w="668654" h="166369">
                <a:moveTo>
                  <a:pt x="209016" y="115100"/>
                </a:moveTo>
                <a:lnTo>
                  <a:pt x="207238" y="93789"/>
                </a:lnTo>
                <a:lnTo>
                  <a:pt x="206870" y="89331"/>
                </a:lnTo>
                <a:lnTo>
                  <a:pt x="199605" y="73279"/>
                </a:lnTo>
                <a:lnTo>
                  <a:pt x="197408" y="68440"/>
                </a:lnTo>
                <a:lnTo>
                  <a:pt x="182689" y="55422"/>
                </a:lnTo>
                <a:lnTo>
                  <a:pt x="182689" y="93789"/>
                </a:lnTo>
                <a:lnTo>
                  <a:pt x="137147" y="93789"/>
                </a:lnTo>
                <a:lnTo>
                  <a:pt x="140360" y="85534"/>
                </a:lnTo>
                <a:lnTo>
                  <a:pt x="145288" y="79044"/>
                </a:lnTo>
                <a:lnTo>
                  <a:pt x="151904" y="74803"/>
                </a:lnTo>
                <a:lnTo>
                  <a:pt x="160185" y="73279"/>
                </a:lnTo>
                <a:lnTo>
                  <a:pt x="168351" y="74777"/>
                </a:lnTo>
                <a:lnTo>
                  <a:pt x="174879" y="78968"/>
                </a:lnTo>
                <a:lnTo>
                  <a:pt x="179679" y="85458"/>
                </a:lnTo>
                <a:lnTo>
                  <a:pt x="182689" y="93789"/>
                </a:lnTo>
                <a:lnTo>
                  <a:pt x="182689" y="55422"/>
                </a:lnTo>
                <a:lnTo>
                  <a:pt x="181597" y="54444"/>
                </a:lnTo>
                <a:lnTo>
                  <a:pt x="160350" y="49326"/>
                </a:lnTo>
                <a:lnTo>
                  <a:pt x="140309" y="53759"/>
                </a:lnTo>
                <a:lnTo>
                  <a:pt x="124587" y="66001"/>
                </a:lnTo>
                <a:lnTo>
                  <a:pt x="114325" y="84531"/>
                </a:lnTo>
                <a:lnTo>
                  <a:pt x="110655" y="107797"/>
                </a:lnTo>
                <a:lnTo>
                  <a:pt x="114312" y="130924"/>
                </a:lnTo>
                <a:lnTo>
                  <a:pt x="124587" y="149326"/>
                </a:lnTo>
                <a:lnTo>
                  <a:pt x="140462" y="161480"/>
                </a:lnTo>
                <a:lnTo>
                  <a:pt x="160870" y="165862"/>
                </a:lnTo>
                <a:lnTo>
                  <a:pt x="175768" y="163652"/>
                </a:lnTo>
                <a:lnTo>
                  <a:pt x="189166" y="156781"/>
                </a:lnTo>
                <a:lnTo>
                  <a:pt x="200050" y="144970"/>
                </a:lnTo>
                <a:lnTo>
                  <a:pt x="201383" y="141897"/>
                </a:lnTo>
                <a:lnTo>
                  <a:pt x="207454" y="127889"/>
                </a:lnTo>
                <a:lnTo>
                  <a:pt x="181825" y="127889"/>
                </a:lnTo>
                <a:lnTo>
                  <a:pt x="178536" y="136829"/>
                </a:lnTo>
                <a:lnTo>
                  <a:pt x="170218" y="141897"/>
                </a:lnTo>
                <a:lnTo>
                  <a:pt x="160705" y="141897"/>
                </a:lnTo>
                <a:lnTo>
                  <a:pt x="151650" y="140233"/>
                </a:lnTo>
                <a:lnTo>
                  <a:pt x="144094" y="135204"/>
                </a:lnTo>
                <a:lnTo>
                  <a:pt x="138658" y="126834"/>
                </a:lnTo>
                <a:lnTo>
                  <a:pt x="135940" y="115100"/>
                </a:lnTo>
                <a:lnTo>
                  <a:pt x="209016" y="115100"/>
                </a:lnTo>
                <a:close/>
              </a:path>
              <a:path w="668654" h="166369">
                <a:moveTo>
                  <a:pt x="331952" y="51777"/>
                </a:moveTo>
                <a:lnTo>
                  <a:pt x="303555" y="51777"/>
                </a:lnTo>
                <a:lnTo>
                  <a:pt x="278968" y="91567"/>
                </a:lnTo>
                <a:lnTo>
                  <a:pt x="254368" y="51777"/>
                </a:lnTo>
                <a:lnTo>
                  <a:pt x="225793" y="51777"/>
                </a:lnTo>
                <a:lnTo>
                  <a:pt x="225793" y="163436"/>
                </a:lnTo>
                <a:lnTo>
                  <a:pt x="250558" y="163436"/>
                </a:lnTo>
                <a:lnTo>
                  <a:pt x="250558" y="123850"/>
                </a:lnTo>
                <a:lnTo>
                  <a:pt x="249008" y="85686"/>
                </a:lnTo>
                <a:lnTo>
                  <a:pt x="278612" y="135623"/>
                </a:lnTo>
                <a:lnTo>
                  <a:pt x="279311" y="135623"/>
                </a:lnTo>
                <a:lnTo>
                  <a:pt x="308914" y="85686"/>
                </a:lnTo>
                <a:lnTo>
                  <a:pt x="307187" y="123850"/>
                </a:lnTo>
                <a:lnTo>
                  <a:pt x="307187" y="163436"/>
                </a:lnTo>
                <a:lnTo>
                  <a:pt x="331952" y="163436"/>
                </a:lnTo>
                <a:lnTo>
                  <a:pt x="331952" y="51777"/>
                </a:lnTo>
                <a:close/>
              </a:path>
              <a:path w="668654" h="166369">
                <a:moveTo>
                  <a:pt x="447979" y="115100"/>
                </a:moveTo>
                <a:lnTo>
                  <a:pt x="438569" y="73279"/>
                </a:lnTo>
                <a:lnTo>
                  <a:pt x="421652" y="55422"/>
                </a:lnTo>
                <a:lnTo>
                  <a:pt x="421652" y="93789"/>
                </a:lnTo>
                <a:lnTo>
                  <a:pt x="376110" y="93789"/>
                </a:lnTo>
                <a:lnTo>
                  <a:pt x="379323" y="85534"/>
                </a:lnTo>
                <a:lnTo>
                  <a:pt x="384251" y="79044"/>
                </a:lnTo>
                <a:lnTo>
                  <a:pt x="390867" y="74803"/>
                </a:lnTo>
                <a:lnTo>
                  <a:pt x="399148" y="73279"/>
                </a:lnTo>
                <a:lnTo>
                  <a:pt x="407314" y="74777"/>
                </a:lnTo>
                <a:lnTo>
                  <a:pt x="413842" y="78968"/>
                </a:lnTo>
                <a:lnTo>
                  <a:pt x="418642" y="85458"/>
                </a:lnTo>
                <a:lnTo>
                  <a:pt x="421652" y="93789"/>
                </a:lnTo>
                <a:lnTo>
                  <a:pt x="421652" y="55422"/>
                </a:lnTo>
                <a:lnTo>
                  <a:pt x="420547" y="54444"/>
                </a:lnTo>
                <a:lnTo>
                  <a:pt x="399313" y="49326"/>
                </a:lnTo>
                <a:lnTo>
                  <a:pt x="379272" y="53759"/>
                </a:lnTo>
                <a:lnTo>
                  <a:pt x="363550" y="66001"/>
                </a:lnTo>
                <a:lnTo>
                  <a:pt x="353288" y="84531"/>
                </a:lnTo>
                <a:lnTo>
                  <a:pt x="349618" y="107797"/>
                </a:lnTo>
                <a:lnTo>
                  <a:pt x="353275" y="130924"/>
                </a:lnTo>
                <a:lnTo>
                  <a:pt x="363550" y="149326"/>
                </a:lnTo>
                <a:lnTo>
                  <a:pt x="379412" y="161480"/>
                </a:lnTo>
                <a:lnTo>
                  <a:pt x="399834" y="165862"/>
                </a:lnTo>
                <a:lnTo>
                  <a:pt x="414731" y="163652"/>
                </a:lnTo>
                <a:lnTo>
                  <a:pt x="428117" y="156781"/>
                </a:lnTo>
                <a:lnTo>
                  <a:pt x="439013" y="144970"/>
                </a:lnTo>
                <a:lnTo>
                  <a:pt x="440334" y="141897"/>
                </a:lnTo>
                <a:lnTo>
                  <a:pt x="446417" y="127889"/>
                </a:lnTo>
                <a:lnTo>
                  <a:pt x="420789" y="127889"/>
                </a:lnTo>
                <a:lnTo>
                  <a:pt x="417499" y="136829"/>
                </a:lnTo>
                <a:lnTo>
                  <a:pt x="409181" y="141897"/>
                </a:lnTo>
                <a:lnTo>
                  <a:pt x="399669" y="141897"/>
                </a:lnTo>
                <a:lnTo>
                  <a:pt x="390601" y="140233"/>
                </a:lnTo>
                <a:lnTo>
                  <a:pt x="383057" y="135204"/>
                </a:lnTo>
                <a:lnTo>
                  <a:pt x="377621" y="126834"/>
                </a:lnTo>
                <a:lnTo>
                  <a:pt x="374904" y="115100"/>
                </a:lnTo>
                <a:lnTo>
                  <a:pt x="447979" y="115100"/>
                </a:lnTo>
                <a:close/>
              </a:path>
              <a:path w="668654" h="166369">
                <a:moveTo>
                  <a:pt x="539229" y="0"/>
                </a:moveTo>
                <a:lnTo>
                  <a:pt x="519836" y="0"/>
                </a:lnTo>
                <a:lnTo>
                  <a:pt x="519836" y="11582"/>
                </a:lnTo>
                <a:lnTo>
                  <a:pt x="516026" y="15836"/>
                </a:lnTo>
                <a:lnTo>
                  <a:pt x="504596" y="15836"/>
                </a:lnTo>
                <a:lnTo>
                  <a:pt x="500786" y="11582"/>
                </a:lnTo>
                <a:lnTo>
                  <a:pt x="500786" y="0"/>
                </a:lnTo>
                <a:lnTo>
                  <a:pt x="481215" y="0"/>
                </a:lnTo>
                <a:lnTo>
                  <a:pt x="481215" y="5486"/>
                </a:lnTo>
                <a:lnTo>
                  <a:pt x="483616" y="19177"/>
                </a:lnTo>
                <a:lnTo>
                  <a:pt x="490042" y="29311"/>
                </a:lnTo>
                <a:lnTo>
                  <a:pt x="499338" y="35610"/>
                </a:lnTo>
                <a:lnTo>
                  <a:pt x="510311" y="37769"/>
                </a:lnTo>
                <a:lnTo>
                  <a:pt x="521182" y="35610"/>
                </a:lnTo>
                <a:lnTo>
                  <a:pt x="530415" y="29311"/>
                </a:lnTo>
                <a:lnTo>
                  <a:pt x="536829" y="19177"/>
                </a:lnTo>
                <a:lnTo>
                  <a:pt x="537413" y="15836"/>
                </a:lnTo>
                <a:lnTo>
                  <a:pt x="539229" y="5486"/>
                </a:lnTo>
                <a:lnTo>
                  <a:pt x="539229" y="0"/>
                </a:lnTo>
                <a:close/>
              </a:path>
              <a:path w="668654" h="166369">
                <a:moveTo>
                  <a:pt x="555853" y="51777"/>
                </a:moveTo>
                <a:lnTo>
                  <a:pt x="527456" y="51777"/>
                </a:lnTo>
                <a:lnTo>
                  <a:pt x="488315" y="124040"/>
                </a:lnTo>
                <a:lnTo>
                  <a:pt x="489534" y="91363"/>
                </a:lnTo>
                <a:lnTo>
                  <a:pt x="489534" y="51777"/>
                </a:lnTo>
                <a:lnTo>
                  <a:pt x="464769" y="51777"/>
                </a:lnTo>
                <a:lnTo>
                  <a:pt x="464769" y="163423"/>
                </a:lnTo>
                <a:lnTo>
                  <a:pt x="493344" y="163423"/>
                </a:lnTo>
                <a:lnTo>
                  <a:pt x="514642" y="124040"/>
                </a:lnTo>
                <a:lnTo>
                  <a:pt x="532650" y="90754"/>
                </a:lnTo>
                <a:lnTo>
                  <a:pt x="531088" y="123837"/>
                </a:lnTo>
                <a:lnTo>
                  <a:pt x="531088" y="163423"/>
                </a:lnTo>
                <a:lnTo>
                  <a:pt x="555853" y="163423"/>
                </a:lnTo>
                <a:lnTo>
                  <a:pt x="555853" y="90754"/>
                </a:lnTo>
                <a:lnTo>
                  <a:pt x="555853" y="51777"/>
                </a:lnTo>
                <a:close/>
              </a:path>
              <a:path w="668654" h="166369">
                <a:moveTo>
                  <a:pt x="668058" y="51777"/>
                </a:moveTo>
                <a:lnTo>
                  <a:pt x="643293" y="51777"/>
                </a:lnTo>
                <a:lnTo>
                  <a:pt x="643293" y="92417"/>
                </a:lnTo>
                <a:lnTo>
                  <a:pt x="600519" y="92417"/>
                </a:lnTo>
                <a:lnTo>
                  <a:pt x="600519" y="51777"/>
                </a:lnTo>
                <a:lnTo>
                  <a:pt x="575754" y="51777"/>
                </a:lnTo>
                <a:lnTo>
                  <a:pt x="575754" y="92417"/>
                </a:lnTo>
                <a:lnTo>
                  <a:pt x="575754" y="120357"/>
                </a:lnTo>
                <a:lnTo>
                  <a:pt x="575754" y="163537"/>
                </a:lnTo>
                <a:lnTo>
                  <a:pt x="600519" y="163537"/>
                </a:lnTo>
                <a:lnTo>
                  <a:pt x="600519" y="120357"/>
                </a:lnTo>
                <a:lnTo>
                  <a:pt x="643293" y="120357"/>
                </a:lnTo>
                <a:lnTo>
                  <a:pt x="643293" y="163537"/>
                </a:lnTo>
                <a:lnTo>
                  <a:pt x="668058" y="163537"/>
                </a:lnTo>
                <a:lnTo>
                  <a:pt x="668058" y="120357"/>
                </a:lnTo>
                <a:lnTo>
                  <a:pt x="668058" y="92417"/>
                </a:lnTo>
                <a:lnTo>
                  <a:pt x="668058" y="51777"/>
                </a:lnTo>
                <a:close/>
              </a:path>
            </a:pathLst>
          </a:custGeom>
          <a:solidFill>
            <a:srgbClr val="22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4" name="bg object 2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256394" y="2091404"/>
            <a:ext cx="103657" cy="75939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376914" y="2056196"/>
            <a:ext cx="77898" cy="111144"/>
          </a:xfrm>
          <a:prstGeom prst="rect">
            <a:avLst/>
          </a:prstGeom>
        </p:spPr>
      </p:pic>
      <p:pic>
        <p:nvPicPr>
          <p:cNvPr id="26" name="bg object 2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670173" y="2193788"/>
            <a:ext cx="357603" cy="138619"/>
          </a:xfrm>
          <a:prstGeom prst="rect">
            <a:avLst/>
          </a:prstGeom>
        </p:spPr>
      </p:pic>
      <p:sp>
        <p:nvSpPr>
          <p:cNvPr id="27" name="bg object 27"/>
          <p:cNvSpPr/>
          <p:nvPr/>
        </p:nvSpPr>
        <p:spPr>
          <a:xfrm>
            <a:off x="2201109" y="4475665"/>
            <a:ext cx="377380" cy="210750"/>
          </a:xfrm>
          <a:custGeom>
            <a:avLst/>
            <a:gdLst/>
            <a:ahLst/>
            <a:cxnLst/>
            <a:rect l="l" t="t" r="r" b="b"/>
            <a:pathLst>
              <a:path w="441325" h="309879">
                <a:moveTo>
                  <a:pt x="440982" y="174663"/>
                </a:moveTo>
                <a:lnTo>
                  <a:pt x="431050" y="125577"/>
                </a:lnTo>
                <a:lnTo>
                  <a:pt x="403974" y="85445"/>
                </a:lnTo>
                <a:lnTo>
                  <a:pt x="363842" y="58369"/>
                </a:lnTo>
                <a:lnTo>
                  <a:pt x="314756" y="48437"/>
                </a:lnTo>
                <a:lnTo>
                  <a:pt x="265671" y="58369"/>
                </a:lnTo>
                <a:lnTo>
                  <a:pt x="241046" y="74980"/>
                </a:lnTo>
                <a:lnTo>
                  <a:pt x="215430" y="37007"/>
                </a:lnTo>
                <a:lnTo>
                  <a:pt x="175298" y="9931"/>
                </a:lnTo>
                <a:lnTo>
                  <a:pt x="126212" y="0"/>
                </a:lnTo>
                <a:lnTo>
                  <a:pt x="77139" y="9931"/>
                </a:lnTo>
                <a:lnTo>
                  <a:pt x="37007" y="37007"/>
                </a:lnTo>
                <a:lnTo>
                  <a:pt x="9944" y="77127"/>
                </a:lnTo>
                <a:lnTo>
                  <a:pt x="0" y="126212"/>
                </a:lnTo>
                <a:lnTo>
                  <a:pt x="0" y="309346"/>
                </a:lnTo>
                <a:lnTo>
                  <a:pt x="63893" y="309346"/>
                </a:lnTo>
                <a:lnTo>
                  <a:pt x="63893" y="126212"/>
                </a:lnTo>
                <a:lnTo>
                  <a:pt x="68808" y="101981"/>
                </a:lnTo>
                <a:lnTo>
                  <a:pt x="82181" y="82169"/>
                </a:lnTo>
                <a:lnTo>
                  <a:pt x="101993" y="68795"/>
                </a:lnTo>
                <a:lnTo>
                  <a:pt x="126212" y="63893"/>
                </a:lnTo>
                <a:lnTo>
                  <a:pt x="150456" y="68795"/>
                </a:lnTo>
                <a:lnTo>
                  <a:pt x="170268" y="82169"/>
                </a:lnTo>
                <a:lnTo>
                  <a:pt x="183629" y="101981"/>
                </a:lnTo>
                <a:lnTo>
                  <a:pt x="188531" y="126212"/>
                </a:lnTo>
                <a:lnTo>
                  <a:pt x="188531" y="309346"/>
                </a:lnTo>
                <a:lnTo>
                  <a:pt x="252437" y="309346"/>
                </a:lnTo>
                <a:lnTo>
                  <a:pt x="252437" y="174663"/>
                </a:lnTo>
                <a:lnTo>
                  <a:pt x="257340" y="150431"/>
                </a:lnTo>
                <a:lnTo>
                  <a:pt x="270713" y="130619"/>
                </a:lnTo>
                <a:lnTo>
                  <a:pt x="290525" y="117246"/>
                </a:lnTo>
                <a:lnTo>
                  <a:pt x="314756" y="112344"/>
                </a:lnTo>
                <a:lnTo>
                  <a:pt x="338988" y="117246"/>
                </a:lnTo>
                <a:lnTo>
                  <a:pt x="358800" y="130619"/>
                </a:lnTo>
                <a:lnTo>
                  <a:pt x="372173" y="150431"/>
                </a:lnTo>
                <a:lnTo>
                  <a:pt x="377075" y="174663"/>
                </a:lnTo>
                <a:lnTo>
                  <a:pt x="377075" y="309346"/>
                </a:lnTo>
                <a:lnTo>
                  <a:pt x="440982" y="309346"/>
                </a:lnTo>
                <a:lnTo>
                  <a:pt x="440982" y="174663"/>
                </a:lnTo>
                <a:close/>
              </a:path>
            </a:pathLst>
          </a:custGeom>
          <a:solidFill>
            <a:srgbClr val="A02F8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8" name="bg object 2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105524" y="4618831"/>
            <a:ext cx="84597" cy="67284"/>
          </a:xfrm>
          <a:prstGeom prst="rect">
            <a:avLst/>
          </a:prstGeom>
        </p:spPr>
      </p:pic>
      <p:pic>
        <p:nvPicPr>
          <p:cNvPr id="29" name="bg object 2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427968" y="4432580"/>
            <a:ext cx="84597" cy="67284"/>
          </a:xfrm>
          <a:prstGeom prst="rect">
            <a:avLst/>
          </a:prstGeom>
        </p:spPr>
      </p:pic>
      <p:pic>
        <p:nvPicPr>
          <p:cNvPr id="30" name="bg object 3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266747" y="4399632"/>
            <a:ext cx="84597" cy="67284"/>
          </a:xfrm>
          <a:prstGeom prst="rect">
            <a:avLst/>
          </a:prstGeom>
        </p:spPr>
      </p:pic>
      <p:pic>
        <p:nvPicPr>
          <p:cNvPr id="31" name="bg object 3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427968" y="4618831"/>
            <a:ext cx="84597" cy="67284"/>
          </a:xfrm>
          <a:prstGeom prst="rect">
            <a:avLst/>
          </a:prstGeom>
        </p:spPr>
      </p:pic>
      <p:pic>
        <p:nvPicPr>
          <p:cNvPr id="32" name="bg object 3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589192" y="4618831"/>
            <a:ext cx="84597" cy="67284"/>
          </a:xfrm>
          <a:prstGeom prst="rect">
            <a:avLst/>
          </a:prstGeom>
        </p:spPr>
      </p:pic>
      <p:pic>
        <p:nvPicPr>
          <p:cNvPr id="33" name="bg object 33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2766096" y="4475691"/>
            <a:ext cx="209525" cy="79256"/>
          </a:xfrm>
          <a:prstGeom prst="rect">
            <a:avLst/>
          </a:prstGeom>
        </p:spPr>
      </p:pic>
      <p:pic>
        <p:nvPicPr>
          <p:cNvPr id="34" name="bg object 34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2992448" y="4477350"/>
            <a:ext cx="106415" cy="75939"/>
          </a:xfrm>
          <a:prstGeom prst="rect">
            <a:avLst/>
          </a:prstGeom>
        </p:spPr>
      </p:pic>
      <p:pic>
        <p:nvPicPr>
          <p:cNvPr id="35" name="bg object 35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3116558" y="4475691"/>
            <a:ext cx="98608" cy="79256"/>
          </a:xfrm>
          <a:prstGeom prst="rect">
            <a:avLst/>
          </a:prstGeom>
        </p:spPr>
      </p:pic>
      <p:pic>
        <p:nvPicPr>
          <p:cNvPr id="36" name="bg object 36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3232001" y="4442141"/>
            <a:ext cx="91309" cy="111144"/>
          </a:xfrm>
          <a:prstGeom prst="rect">
            <a:avLst/>
          </a:prstGeom>
        </p:spPr>
      </p:pic>
      <p:sp>
        <p:nvSpPr>
          <p:cNvPr id="37" name="bg object 37"/>
          <p:cNvSpPr/>
          <p:nvPr/>
        </p:nvSpPr>
        <p:spPr>
          <a:xfrm>
            <a:off x="3343262" y="4523991"/>
            <a:ext cx="24977" cy="29367"/>
          </a:xfrm>
          <a:custGeom>
            <a:avLst/>
            <a:gdLst/>
            <a:ahLst/>
            <a:cxnLst/>
            <a:rect l="l" t="t" r="r" b="b"/>
            <a:pathLst>
              <a:path w="29210" h="43179">
                <a:moveTo>
                  <a:pt x="0" y="43179"/>
                </a:moveTo>
                <a:lnTo>
                  <a:pt x="29032" y="43179"/>
                </a:lnTo>
                <a:lnTo>
                  <a:pt x="29032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18A6B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bg object 38"/>
          <p:cNvSpPr/>
          <p:nvPr/>
        </p:nvSpPr>
        <p:spPr>
          <a:xfrm>
            <a:off x="3343261" y="4477358"/>
            <a:ext cx="92852" cy="76008"/>
          </a:xfrm>
          <a:custGeom>
            <a:avLst/>
            <a:gdLst/>
            <a:ahLst/>
            <a:cxnLst/>
            <a:rect l="l" t="t" r="r" b="b"/>
            <a:pathLst>
              <a:path w="108585" h="111759">
                <a:moveTo>
                  <a:pt x="108204" y="0"/>
                </a:moveTo>
                <a:lnTo>
                  <a:pt x="79171" y="0"/>
                </a:lnTo>
                <a:lnTo>
                  <a:pt x="79171" y="40640"/>
                </a:lnTo>
                <a:lnTo>
                  <a:pt x="29032" y="40640"/>
                </a:lnTo>
                <a:lnTo>
                  <a:pt x="29032" y="0"/>
                </a:lnTo>
                <a:lnTo>
                  <a:pt x="0" y="0"/>
                </a:lnTo>
                <a:lnTo>
                  <a:pt x="0" y="40640"/>
                </a:lnTo>
                <a:lnTo>
                  <a:pt x="0" y="68580"/>
                </a:lnTo>
                <a:lnTo>
                  <a:pt x="79171" y="68580"/>
                </a:lnTo>
                <a:lnTo>
                  <a:pt x="79171" y="111760"/>
                </a:lnTo>
                <a:lnTo>
                  <a:pt x="108204" y="111760"/>
                </a:lnTo>
                <a:lnTo>
                  <a:pt x="108204" y="68580"/>
                </a:lnTo>
                <a:lnTo>
                  <a:pt x="108204" y="40640"/>
                </a:lnTo>
                <a:lnTo>
                  <a:pt x="108204" y="0"/>
                </a:lnTo>
                <a:close/>
              </a:path>
            </a:pathLst>
          </a:custGeom>
          <a:solidFill>
            <a:srgbClr val="18A6B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9" name="bg object 39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3455573" y="4477349"/>
            <a:ext cx="121511" cy="75939"/>
          </a:xfrm>
          <a:prstGeom prst="rect">
            <a:avLst/>
          </a:prstGeom>
        </p:spPr>
      </p:pic>
      <p:pic>
        <p:nvPicPr>
          <p:cNvPr id="40" name="bg object 40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3596866" y="4442141"/>
            <a:ext cx="91309" cy="111144"/>
          </a:xfrm>
          <a:prstGeom prst="rect">
            <a:avLst/>
          </a:prstGeom>
        </p:spPr>
      </p:pic>
      <p:pic>
        <p:nvPicPr>
          <p:cNvPr id="41" name="bg object 41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2768354" y="4610111"/>
            <a:ext cx="106415" cy="75939"/>
          </a:xfrm>
          <a:prstGeom prst="rect">
            <a:avLst/>
          </a:prstGeom>
        </p:spPr>
      </p:pic>
      <p:pic>
        <p:nvPicPr>
          <p:cNvPr id="42" name="bg object 42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2892472" y="4579733"/>
            <a:ext cx="172030" cy="138619"/>
          </a:xfrm>
          <a:prstGeom prst="rect">
            <a:avLst/>
          </a:prstGeom>
        </p:spPr>
      </p:pic>
      <p:sp>
        <p:nvSpPr>
          <p:cNvPr id="43" name="bg object 43"/>
          <p:cNvSpPr/>
          <p:nvPr/>
        </p:nvSpPr>
        <p:spPr>
          <a:xfrm>
            <a:off x="3082017" y="4610406"/>
            <a:ext cx="105884" cy="95010"/>
          </a:xfrm>
          <a:custGeom>
            <a:avLst/>
            <a:gdLst/>
            <a:ahLst/>
            <a:cxnLst/>
            <a:rect l="l" t="t" r="r" b="b"/>
            <a:pathLst>
              <a:path w="123825" h="139700">
                <a:moveTo>
                  <a:pt x="123431" y="83820"/>
                </a:moveTo>
                <a:lnTo>
                  <a:pt x="103124" y="83820"/>
                </a:lnTo>
                <a:lnTo>
                  <a:pt x="103124" y="0"/>
                </a:lnTo>
                <a:lnTo>
                  <a:pt x="74091" y="0"/>
                </a:lnTo>
                <a:lnTo>
                  <a:pt x="74091" y="83820"/>
                </a:lnTo>
                <a:lnTo>
                  <a:pt x="29032" y="83820"/>
                </a:lnTo>
                <a:lnTo>
                  <a:pt x="29032" y="0"/>
                </a:lnTo>
                <a:lnTo>
                  <a:pt x="0" y="0"/>
                </a:lnTo>
                <a:lnTo>
                  <a:pt x="0" y="83820"/>
                </a:lnTo>
                <a:lnTo>
                  <a:pt x="0" y="111760"/>
                </a:lnTo>
                <a:lnTo>
                  <a:pt x="94399" y="111760"/>
                </a:lnTo>
                <a:lnTo>
                  <a:pt x="94399" y="139700"/>
                </a:lnTo>
                <a:lnTo>
                  <a:pt x="123431" y="139700"/>
                </a:lnTo>
                <a:lnTo>
                  <a:pt x="123431" y="111760"/>
                </a:lnTo>
                <a:lnTo>
                  <a:pt x="123431" y="83820"/>
                </a:lnTo>
                <a:close/>
              </a:path>
            </a:pathLst>
          </a:custGeom>
          <a:solidFill>
            <a:srgbClr val="18A6B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4" name="bg object 44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5751272" y="1925206"/>
            <a:ext cx="834036" cy="663343"/>
          </a:xfrm>
          <a:prstGeom prst="rect">
            <a:avLst/>
          </a:prstGeom>
        </p:spPr>
      </p:pic>
      <p:sp>
        <p:nvSpPr>
          <p:cNvPr id="45" name="bg object 45"/>
          <p:cNvSpPr/>
          <p:nvPr/>
        </p:nvSpPr>
        <p:spPr>
          <a:xfrm>
            <a:off x="2200349" y="3027357"/>
            <a:ext cx="377380" cy="210750"/>
          </a:xfrm>
          <a:custGeom>
            <a:avLst/>
            <a:gdLst/>
            <a:ahLst/>
            <a:cxnLst/>
            <a:rect l="l" t="t" r="r" b="b"/>
            <a:pathLst>
              <a:path w="441325" h="309879">
                <a:moveTo>
                  <a:pt x="440982" y="174663"/>
                </a:moveTo>
                <a:lnTo>
                  <a:pt x="431050" y="125577"/>
                </a:lnTo>
                <a:lnTo>
                  <a:pt x="403961" y="85445"/>
                </a:lnTo>
                <a:lnTo>
                  <a:pt x="363842" y="58369"/>
                </a:lnTo>
                <a:lnTo>
                  <a:pt x="314756" y="48437"/>
                </a:lnTo>
                <a:lnTo>
                  <a:pt x="265671" y="58369"/>
                </a:lnTo>
                <a:lnTo>
                  <a:pt x="241046" y="74980"/>
                </a:lnTo>
                <a:lnTo>
                  <a:pt x="215430" y="37007"/>
                </a:lnTo>
                <a:lnTo>
                  <a:pt x="175298" y="9931"/>
                </a:lnTo>
                <a:lnTo>
                  <a:pt x="126212" y="0"/>
                </a:lnTo>
                <a:lnTo>
                  <a:pt x="77139" y="9931"/>
                </a:lnTo>
                <a:lnTo>
                  <a:pt x="37007" y="37007"/>
                </a:lnTo>
                <a:lnTo>
                  <a:pt x="9931" y="77127"/>
                </a:lnTo>
                <a:lnTo>
                  <a:pt x="0" y="126212"/>
                </a:lnTo>
                <a:lnTo>
                  <a:pt x="0" y="309346"/>
                </a:lnTo>
                <a:lnTo>
                  <a:pt x="63893" y="309346"/>
                </a:lnTo>
                <a:lnTo>
                  <a:pt x="63893" y="126212"/>
                </a:lnTo>
                <a:lnTo>
                  <a:pt x="68808" y="101981"/>
                </a:lnTo>
                <a:lnTo>
                  <a:pt x="82169" y="82169"/>
                </a:lnTo>
                <a:lnTo>
                  <a:pt x="101981" y="68795"/>
                </a:lnTo>
                <a:lnTo>
                  <a:pt x="126212" y="63893"/>
                </a:lnTo>
                <a:lnTo>
                  <a:pt x="150456" y="68795"/>
                </a:lnTo>
                <a:lnTo>
                  <a:pt x="170268" y="82169"/>
                </a:lnTo>
                <a:lnTo>
                  <a:pt x="183629" y="101981"/>
                </a:lnTo>
                <a:lnTo>
                  <a:pt x="188531" y="126212"/>
                </a:lnTo>
                <a:lnTo>
                  <a:pt x="188531" y="309346"/>
                </a:lnTo>
                <a:lnTo>
                  <a:pt x="252437" y="309346"/>
                </a:lnTo>
                <a:lnTo>
                  <a:pt x="252437" y="174663"/>
                </a:lnTo>
                <a:lnTo>
                  <a:pt x="257340" y="150418"/>
                </a:lnTo>
                <a:lnTo>
                  <a:pt x="270713" y="130606"/>
                </a:lnTo>
                <a:lnTo>
                  <a:pt x="290525" y="117246"/>
                </a:lnTo>
                <a:lnTo>
                  <a:pt x="314756" y="112344"/>
                </a:lnTo>
                <a:lnTo>
                  <a:pt x="338988" y="117246"/>
                </a:lnTo>
                <a:lnTo>
                  <a:pt x="358800" y="130606"/>
                </a:lnTo>
                <a:lnTo>
                  <a:pt x="372173" y="150418"/>
                </a:lnTo>
                <a:lnTo>
                  <a:pt x="377075" y="174663"/>
                </a:lnTo>
                <a:lnTo>
                  <a:pt x="377075" y="309346"/>
                </a:lnTo>
                <a:lnTo>
                  <a:pt x="440982" y="309346"/>
                </a:lnTo>
                <a:lnTo>
                  <a:pt x="440982" y="174663"/>
                </a:lnTo>
                <a:close/>
              </a:path>
            </a:pathLst>
          </a:custGeom>
          <a:solidFill>
            <a:srgbClr val="33AF7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6" name="bg object 46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2104762" y="3170519"/>
            <a:ext cx="84597" cy="67284"/>
          </a:xfrm>
          <a:prstGeom prst="rect">
            <a:avLst/>
          </a:prstGeom>
        </p:spPr>
      </p:pic>
      <p:pic>
        <p:nvPicPr>
          <p:cNvPr id="47" name="bg object 47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2427207" y="2984269"/>
            <a:ext cx="84597" cy="67284"/>
          </a:xfrm>
          <a:prstGeom prst="rect">
            <a:avLst/>
          </a:prstGeom>
        </p:spPr>
      </p:pic>
      <p:pic>
        <p:nvPicPr>
          <p:cNvPr id="48" name="bg object 48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2265985" y="2951320"/>
            <a:ext cx="84597" cy="67284"/>
          </a:xfrm>
          <a:prstGeom prst="rect">
            <a:avLst/>
          </a:prstGeom>
        </p:spPr>
      </p:pic>
      <p:pic>
        <p:nvPicPr>
          <p:cNvPr id="49" name="bg object 49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2427207" y="3170519"/>
            <a:ext cx="84597" cy="67284"/>
          </a:xfrm>
          <a:prstGeom prst="rect">
            <a:avLst/>
          </a:prstGeom>
        </p:spPr>
      </p:pic>
      <p:pic>
        <p:nvPicPr>
          <p:cNvPr id="50" name="bg object 50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2588429" y="3170519"/>
            <a:ext cx="84597" cy="67284"/>
          </a:xfrm>
          <a:prstGeom prst="rect">
            <a:avLst/>
          </a:prstGeom>
        </p:spPr>
      </p:pic>
      <p:pic>
        <p:nvPicPr>
          <p:cNvPr id="51" name="bg object 51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2765335" y="3027380"/>
            <a:ext cx="209525" cy="79256"/>
          </a:xfrm>
          <a:prstGeom prst="rect">
            <a:avLst/>
          </a:prstGeom>
        </p:spPr>
      </p:pic>
      <p:pic>
        <p:nvPicPr>
          <p:cNvPr id="52" name="bg object 52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2991687" y="3029039"/>
            <a:ext cx="106415" cy="75939"/>
          </a:xfrm>
          <a:prstGeom prst="rect">
            <a:avLst/>
          </a:prstGeom>
        </p:spPr>
      </p:pic>
      <p:pic>
        <p:nvPicPr>
          <p:cNvPr id="53" name="bg object 53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3115795" y="3027380"/>
            <a:ext cx="98608" cy="79256"/>
          </a:xfrm>
          <a:prstGeom prst="rect">
            <a:avLst/>
          </a:prstGeom>
        </p:spPr>
      </p:pic>
      <p:pic>
        <p:nvPicPr>
          <p:cNvPr id="54" name="bg object 54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3231240" y="2993830"/>
            <a:ext cx="91309" cy="111144"/>
          </a:xfrm>
          <a:prstGeom prst="rect">
            <a:avLst/>
          </a:prstGeom>
        </p:spPr>
      </p:pic>
      <p:sp>
        <p:nvSpPr>
          <p:cNvPr id="55" name="bg object 55"/>
          <p:cNvSpPr/>
          <p:nvPr/>
        </p:nvSpPr>
        <p:spPr>
          <a:xfrm>
            <a:off x="3342501" y="3075680"/>
            <a:ext cx="24977" cy="29367"/>
          </a:xfrm>
          <a:custGeom>
            <a:avLst/>
            <a:gdLst/>
            <a:ahLst/>
            <a:cxnLst/>
            <a:rect l="l" t="t" r="r" b="b"/>
            <a:pathLst>
              <a:path w="29210" h="43179">
                <a:moveTo>
                  <a:pt x="0" y="43179"/>
                </a:moveTo>
                <a:lnTo>
                  <a:pt x="29032" y="43179"/>
                </a:lnTo>
                <a:lnTo>
                  <a:pt x="29032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22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bg object 56"/>
          <p:cNvSpPr/>
          <p:nvPr/>
        </p:nvSpPr>
        <p:spPr>
          <a:xfrm>
            <a:off x="3342501" y="3029042"/>
            <a:ext cx="92852" cy="76008"/>
          </a:xfrm>
          <a:custGeom>
            <a:avLst/>
            <a:gdLst/>
            <a:ahLst/>
            <a:cxnLst/>
            <a:rect l="l" t="t" r="r" b="b"/>
            <a:pathLst>
              <a:path w="108585" h="111760">
                <a:moveTo>
                  <a:pt x="108204" y="0"/>
                </a:moveTo>
                <a:lnTo>
                  <a:pt x="79171" y="0"/>
                </a:lnTo>
                <a:lnTo>
                  <a:pt x="79171" y="40640"/>
                </a:lnTo>
                <a:lnTo>
                  <a:pt x="29032" y="40640"/>
                </a:lnTo>
                <a:lnTo>
                  <a:pt x="29032" y="0"/>
                </a:lnTo>
                <a:lnTo>
                  <a:pt x="0" y="0"/>
                </a:lnTo>
                <a:lnTo>
                  <a:pt x="0" y="40640"/>
                </a:lnTo>
                <a:lnTo>
                  <a:pt x="0" y="68580"/>
                </a:lnTo>
                <a:lnTo>
                  <a:pt x="79171" y="68580"/>
                </a:lnTo>
                <a:lnTo>
                  <a:pt x="79171" y="111760"/>
                </a:lnTo>
                <a:lnTo>
                  <a:pt x="108204" y="111760"/>
                </a:lnTo>
                <a:lnTo>
                  <a:pt x="108204" y="68580"/>
                </a:lnTo>
                <a:lnTo>
                  <a:pt x="108204" y="40640"/>
                </a:lnTo>
                <a:lnTo>
                  <a:pt x="108204" y="0"/>
                </a:lnTo>
                <a:close/>
              </a:path>
            </a:pathLst>
          </a:custGeom>
          <a:solidFill>
            <a:srgbClr val="22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7" name="bg object 57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3454813" y="3029041"/>
            <a:ext cx="121511" cy="75939"/>
          </a:xfrm>
          <a:prstGeom prst="rect">
            <a:avLst/>
          </a:prstGeom>
        </p:spPr>
      </p:pic>
      <p:pic>
        <p:nvPicPr>
          <p:cNvPr id="58" name="bg object 58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3596103" y="2993830"/>
            <a:ext cx="91309" cy="111144"/>
          </a:xfrm>
          <a:prstGeom prst="rect">
            <a:avLst/>
          </a:prstGeom>
        </p:spPr>
      </p:pic>
      <p:pic>
        <p:nvPicPr>
          <p:cNvPr id="59" name="bg object 59"/>
          <p:cNvPicPr/>
          <p:nvPr/>
        </p:nvPicPr>
        <p:blipFill>
          <a:blip r:embed="rId28" cstate="print"/>
          <a:stretch>
            <a:fillRect/>
          </a:stretch>
        </p:blipFill>
        <p:spPr>
          <a:xfrm>
            <a:off x="2767593" y="3161800"/>
            <a:ext cx="106415" cy="75939"/>
          </a:xfrm>
          <a:prstGeom prst="rect">
            <a:avLst/>
          </a:prstGeom>
        </p:spPr>
      </p:pic>
      <p:pic>
        <p:nvPicPr>
          <p:cNvPr id="60" name="bg object 60"/>
          <p:cNvPicPr/>
          <p:nvPr/>
        </p:nvPicPr>
        <p:blipFill>
          <a:blip r:embed="rId29" cstate="print"/>
          <a:stretch>
            <a:fillRect/>
          </a:stretch>
        </p:blipFill>
        <p:spPr>
          <a:xfrm>
            <a:off x="2891711" y="3131422"/>
            <a:ext cx="172030" cy="138619"/>
          </a:xfrm>
          <a:prstGeom prst="rect">
            <a:avLst/>
          </a:prstGeom>
        </p:spPr>
      </p:pic>
      <p:sp>
        <p:nvSpPr>
          <p:cNvPr id="61" name="bg object 61"/>
          <p:cNvSpPr/>
          <p:nvPr/>
        </p:nvSpPr>
        <p:spPr>
          <a:xfrm>
            <a:off x="3081256" y="3162099"/>
            <a:ext cx="105884" cy="95010"/>
          </a:xfrm>
          <a:custGeom>
            <a:avLst/>
            <a:gdLst/>
            <a:ahLst/>
            <a:cxnLst/>
            <a:rect l="l" t="t" r="r" b="b"/>
            <a:pathLst>
              <a:path w="123825" h="139700">
                <a:moveTo>
                  <a:pt x="123431" y="83820"/>
                </a:moveTo>
                <a:lnTo>
                  <a:pt x="103124" y="83820"/>
                </a:lnTo>
                <a:lnTo>
                  <a:pt x="103124" y="0"/>
                </a:lnTo>
                <a:lnTo>
                  <a:pt x="74091" y="0"/>
                </a:lnTo>
                <a:lnTo>
                  <a:pt x="74091" y="83820"/>
                </a:lnTo>
                <a:lnTo>
                  <a:pt x="29032" y="83820"/>
                </a:lnTo>
                <a:lnTo>
                  <a:pt x="29032" y="0"/>
                </a:lnTo>
                <a:lnTo>
                  <a:pt x="0" y="0"/>
                </a:lnTo>
                <a:lnTo>
                  <a:pt x="0" y="83820"/>
                </a:lnTo>
                <a:lnTo>
                  <a:pt x="0" y="111760"/>
                </a:lnTo>
                <a:lnTo>
                  <a:pt x="94399" y="111760"/>
                </a:lnTo>
                <a:lnTo>
                  <a:pt x="94399" y="139700"/>
                </a:lnTo>
                <a:lnTo>
                  <a:pt x="123431" y="139700"/>
                </a:lnTo>
                <a:lnTo>
                  <a:pt x="123431" y="111760"/>
                </a:lnTo>
                <a:lnTo>
                  <a:pt x="123431" y="83820"/>
                </a:lnTo>
                <a:close/>
              </a:path>
            </a:pathLst>
          </a:custGeom>
          <a:solidFill>
            <a:srgbClr val="22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bg object 62"/>
          <p:cNvSpPr/>
          <p:nvPr/>
        </p:nvSpPr>
        <p:spPr>
          <a:xfrm>
            <a:off x="6676695" y="2122447"/>
            <a:ext cx="377380" cy="210750"/>
          </a:xfrm>
          <a:custGeom>
            <a:avLst/>
            <a:gdLst/>
            <a:ahLst/>
            <a:cxnLst/>
            <a:rect l="l" t="t" r="r" b="b"/>
            <a:pathLst>
              <a:path w="441325" h="309879">
                <a:moveTo>
                  <a:pt x="440969" y="174663"/>
                </a:moveTo>
                <a:lnTo>
                  <a:pt x="431038" y="125577"/>
                </a:lnTo>
                <a:lnTo>
                  <a:pt x="403961" y="85445"/>
                </a:lnTo>
                <a:lnTo>
                  <a:pt x="363829" y="58369"/>
                </a:lnTo>
                <a:lnTo>
                  <a:pt x="314744" y="48437"/>
                </a:lnTo>
                <a:lnTo>
                  <a:pt x="265658" y="58369"/>
                </a:lnTo>
                <a:lnTo>
                  <a:pt x="241033" y="74980"/>
                </a:lnTo>
                <a:lnTo>
                  <a:pt x="215417" y="37007"/>
                </a:lnTo>
                <a:lnTo>
                  <a:pt x="175285" y="9931"/>
                </a:lnTo>
                <a:lnTo>
                  <a:pt x="126212" y="0"/>
                </a:lnTo>
                <a:lnTo>
                  <a:pt x="77127" y="9931"/>
                </a:lnTo>
                <a:lnTo>
                  <a:pt x="37007" y="37007"/>
                </a:lnTo>
                <a:lnTo>
                  <a:pt x="9931" y="77127"/>
                </a:lnTo>
                <a:lnTo>
                  <a:pt x="0" y="126212"/>
                </a:lnTo>
                <a:lnTo>
                  <a:pt x="0" y="309346"/>
                </a:lnTo>
                <a:lnTo>
                  <a:pt x="63893" y="309346"/>
                </a:lnTo>
                <a:lnTo>
                  <a:pt x="63893" y="126212"/>
                </a:lnTo>
                <a:lnTo>
                  <a:pt x="68795" y="101981"/>
                </a:lnTo>
                <a:lnTo>
                  <a:pt x="82169" y="82169"/>
                </a:lnTo>
                <a:lnTo>
                  <a:pt x="101981" y="68795"/>
                </a:lnTo>
                <a:lnTo>
                  <a:pt x="126212" y="63893"/>
                </a:lnTo>
                <a:lnTo>
                  <a:pt x="150444" y="68795"/>
                </a:lnTo>
                <a:lnTo>
                  <a:pt x="170256" y="82169"/>
                </a:lnTo>
                <a:lnTo>
                  <a:pt x="183616" y="101981"/>
                </a:lnTo>
                <a:lnTo>
                  <a:pt x="188531" y="126212"/>
                </a:lnTo>
                <a:lnTo>
                  <a:pt x="188531" y="174663"/>
                </a:lnTo>
                <a:lnTo>
                  <a:pt x="188531" y="309346"/>
                </a:lnTo>
                <a:lnTo>
                  <a:pt x="252425" y="309346"/>
                </a:lnTo>
                <a:lnTo>
                  <a:pt x="252437" y="174612"/>
                </a:lnTo>
                <a:lnTo>
                  <a:pt x="257327" y="150431"/>
                </a:lnTo>
                <a:lnTo>
                  <a:pt x="270700" y="130619"/>
                </a:lnTo>
                <a:lnTo>
                  <a:pt x="290512" y="117246"/>
                </a:lnTo>
                <a:lnTo>
                  <a:pt x="314744" y="112344"/>
                </a:lnTo>
                <a:lnTo>
                  <a:pt x="338975" y="117246"/>
                </a:lnTo>
                <a:lnTo>
                  <a:pt x="358787" y="130619"/>
                </a:lnTo>
                <a:lnTo>
                  <a:pt x="372160" y="150431"/>
                </a:lnTo>
                <a:lnTo>
                  <a:pt x="377063" y="174663"/>
                </a:lnTo>
                <a:lnTo>
                  <a:pt x="377063" y="309346"/>
                </a:lnTo>
                <a:lnTo>
                  <a:pt x="440969" y="309346"/>
                </a:lnTo>
                <a:lnTo>
                  <a:pt x="440969" y="174663"/>
                </a:lnTo>
                <a:close/>
              </a:path>
            </a:pathLst>
          </a:custGeom>
          <a:solidFill>
            <a:srgbClr val="33AF7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3" name="bg object 63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6581100" y="2265611"/>
            <a:ext cx="84597" cy="67284"/>
          </a:xfrm>
          <a:prstGeom prst="rect">
            <a:avLst/>
          </a:prstGeom>
        </p:spPr>
      </p:pic>
      <p:pic>
        <p:nvPicPr>
          <p:cNvPr id="64" name="bg object 64"/>
          <p:cNvPicPr/>
          <p:nvPr/>
        </p:nvPicPr>
        <p:blipFill>
          <a:blip r:embed="rId30" cstate="print"/>
          <a:stretch>
            <a:fillRect/>
          </a:stretch>
        </p:blipFill>
        <p:spPr>
          <a:xfrm>
            <a:off x="6903545" y="2079360"/>
            <a:ext cx="84597" cy="67284"/>
          </a:xfrm>
          <a:prstGeom prst="rect">
            <a:avLst/>
          </a:prstGeom>
        </p:spPr>
      </p:pic>
      <p:pic>
        <p:nvPicPr>
          <p:cNvPr id="65" name="bg object 65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6742323" y="2046412"/>
            <a:ext cx="84597" cy="67284"/>
          </a:xfrm>
          <a:prstGeom prst="rect">
            <a:avLst/>
          </a:prstGeom>
        </p:spPr>
      </p:pic>
      <p:pic>
        <p:nvPicPr>
          <p:cNvPr id="66" name="bg object 66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6903545" y="2265611"/>
            <a:ext cx="84597" cy="67284"/>
          </a:xfrm>
          <a:prstGeom prst="rect">
            <a:avLst/>
          </a:prstGeom>
        </p:spPr>
      </p:pic>
      <p:pic>
        <p:nvPicPr>
          <p:cNvPr id="67" name="bg object 67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7064768" y="2265611"/>
            <a:ext cx="84597" cy="67284"/>
          </a:xfrm>
          <a:prstGeom prst="rect">
            <a:avLst/>
          </a:prstGeom>
        </p:spPr>
      </p:pic>
      <p:pic>
        <p:nvPicPr>
          <p:cNvPr id="68" name="bg object 68"/>
          <p:cNvPicPr/>
          <p:nvPr/>
        </p:nvPicPr>
        <p:blipFill>
          <a:blip r:embed="rId31" cstate="print"/>
          <a:stretch>
            <a:fillRect/>
          </a:stretch>
        </p:blipFill>
        <p:spPr>
          <a:xfrm>
            <a:off x="7241672" y="2122472"/>
            <a:ext cx="209525" cy="79256"/>
          </a:xfrm>
          <a:prstGeom prst="rect">
            <a:avLst/>
          </a:prstGeom>
        </p:spPr>
      </p:pic>
      <p:pic>
        <p:nvPicPr>
          <p:cNvPr id="69" name="bg object 69"/>
          <p:cNvPicPr/>
          <p:nvPr/>
        </p:nvPicPr>
        <p:blipFill>
          <a:blip r:embed="rId32" cstate="print"/>
          <a:stretch>
            <a:fillRect/>
          </a:stretch>
        </p:blipFill>
        <p:spPr>
          <a:xfrm>
            <a:off x="7468025" y="2124131"/>
            <a:ext cx="106415" cy="75939"/>
          </a:xfrm>
          <a:prstGeom prst="rect">
            <a:avLst/>
          </a:prstGeom>
        </p:spPr>
      </p:pic>
      <p:pic>
        <p:nvPicPr>
          <p:cNvPr id="70" name="bg object 70"/>
          <p:cNvPicPr/>
          <p:nvPr/>
        </p:nvPicPr>
        <p:blipFill>
          <a:blip r:embed="rId33" cstate="print"/>
          <a:stretch>
            <a:fillRect/>
          </a:stretch>
        </p:blipFill>
        <p:spPr>
          <a:xfrm>
            <a:off x="7592135" y="2122472"/>
            <a:ext cx="98608" cy="79256"/>
          </a:xfrm>
          <a:prstGeom prst="rect">
            <a:avLst/>
          </a:prstGeom>
        </p:spPr>
      </p:pic>
      <p:pic>
        <p:nvPicPr>
          <p:cNvPr id="71" name="bg object 71"/>
          <p:cNvPicPr/>
          <p:nvPr/>
        </p:nvPicPr>
        <p:blipFill>
          <a:blip r:embed="rId34" cstate="print"/>
          <a:stretch>
            <a:fillRect/>
          </a:stretch>
        </p:blipFill>
        <p:spPr>
          <a:xfrm>
            <a:off x="7707577" y="2088921"/>
            <a:ext cx="91309" cy="111144"/>
          </a:xfrm>
          <a:prstGeom prst="rect">
            <a:avLst/>
          </a:prstGeom>
        </p:spPr>
      </p:pic>
      <p:sp>
        <p:nvSpPr>
          <p:cNvPr id="72" name="bg object 72"/>
          <p:cNvSpPr/>
          <p:nvPr/>
        </p:nvSpPr>
        <p:spPr>
          <a:xfrm>
            <a:off x="7818839" y="2170773"/>
            <a:ext cx="24977" cy="29367"/>
          </a:xfrm>
          <a:custGeom>
            <a:avLst/>
            <a:gdLst/>
            <a:ahLst/>
            <a:cxnLst/>
            <a:rect l="l" t="t" r="r" b="b"/>
            <a:pathLst>
              <a:path w="29209" h="43180">
                <a:moveTo>
                  <a:pt x="0" y="43180"/>
                </a:moveTo>
                <a:lnTo>
                  <a:pt x="29032" y="43180"/>
                </a:lnTo>
                <a:lnTo>
                  <a:pt x="29032" y="0"/>
                </a:lnTo>
                <a:lnTo>
                  <a:pt x="0" y="0"/>
                </a:lnTo>
                <a:lnTo>
                  <a:pt x="0" y="43180"/>
                </a:lnTo>
                <a:close/>
              </a:path>
            </a:pathLst>
          </a:custGeom>
          <a:solidFill>
            <a:srgbClr val="22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bg object 73"/>
          <p:cNvSpPr/>
          <p:nvPr/>
        </p:nvSpPr>
        <p:spPr>
          <a:xfrm>
            <a:off x="7818837" y="2124131"/>
            <a:ext cx="92852" cy="76008"/>
          </a:xfrm>
          <a:custGeom>
            <a:avLst/>
            <a:gdLst/>
            <a:ahLst/>
            <a:cxnLst/>
            <a:rect l="l" t="t" r="r" b="b"/>
            <a:pathLst>
              <a:path w="108584" h="111760">
                <a:moveTo>
                  <a:pt x="108204" y="0"/>
                </a:moveTo>
                <a:lnTo>
                  <a:pt x="79171" y="0"/>
                </a:lnTo>
                <a:lnTo>
                  <a:pt x="79171" y="40640"/>
                </a:lnTo>
                <a:lnTo>
                  <a:pt x="29032" y="40640"/>
                </a:lnTo>
                <a:lnTo>
                  <a:pt x="29032" y="0"/>
                </a:lnTo>
                <a:lnTo>
                  <a:pt x="0" y="0"/>
                </a:lnTo>
                <a:lnTo>
                  <a:pt x="0" y="40640"/>
                </a:lnTo>
                <a:lnTo>
                  <a:pt x="0" y="68580"/>
                </a:lnTo>
                <a:lnTo>
                  <a:pt x="79171" y="68580"/>
                </a:lnTo>
                <a:lnTo>
                  <a:pt x="79171" y="111760"/>
                </a:lnTo>
                <a:lnTo>
                  <a:pt x="108204" y="111760"/>
                </a:lnTo>
                <a:lnTo>
                  <a:pt x="108204" y="68580"/>
                </a:lnTo>
                <a:lnTo>
                  <a:pt x="108204" y="40640"/>
                </a:lnTo>
                <a:lnTo>
                  <a:pt x="108204" y="0"/>
                </a:lnTo>
                <a:close/>
              </a:path>
            </a:pathLst>
          </a:custGeom>
          <a:solidFill>
            <a:srgbClr val="22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4" name="bg object 74"/>
          <p:cNvPicPr/>
          <p:nvPr/>
        </p:nvPicPr>
        <p:blipFill>
          <a:blip r:embed="rId35" cstate="print"/>
          <a:stretch>
            <a:fillRect/>
          </a:stretch>
        </p:blipFill>
        <p:spPr>
          <a:xfrm>
            <a:off x="8072441" y="2088921"/>
            <a:ext cx="91309" cy="111144"/>
          </a:xfrm>
          <a:prstGeom prst="rect">
            <a:avLst/>
          </a:prstGeom>
        </p:spPr>
      </p:pic>
      <p:pic>
        <p:nvPicPr>
          <p:cNvPr id="75" name="bg object 75"/>
          <p:cNvPicPr/>
          <p:nvPr/>
        </p:nvPicPr>
        <p:blipFill>
          <a:blip r:embed="rId36" cstate="print"/>
          <a:stretch>
            <a:fillRect/>
          </a:stretch>
        </p:blipFill>
        <p:spPr>
          <a:xfrm>
            <a:off x="7931149" y="2124131"/>
            <a:ext cx="121511" cy="75939"/>
          </a:xfrm>
          <a:prstGeom prst="rect">
            <a:avLst/>
          </a:prstGeom>
        </p:spPr>
      </p:pic>
      <p:pic>
        <p:nvPicPr>
          <p:cNvPr id="76" name="bg object 76"/>
          <p:cNvPicPr/>
          <p:nvPr/>
        </p:nvPicPr>
        <p:blipFill>
          <a:blip r:embed="rId37" cstate="print"/>
          <a:stretch>
            <a:fillRect/>
          </a:stretch>
        </p:blipFill>
        <p:spPr>
          <a:xfrm>
            <a:off x="7243930" y="2256892"/>
            <a:ext cx="106415" cy="75939"/>
          </a:xfrm>
          <a:prstGeom prst="rect">
            <a:avLst/>
          </a:prstGeom>
        </p:spPr>
      </p:pic>
      <p:pic>
        <p:nvPicPr>
          <p:cNvPr id="77" name="bg object 77"/>
          <p:cNvPicPr/>
          <p:nvPr/>
        </p:nvPicPr>
        <p:blipFill>
          <a:blip r:embed="rId29" cstate="print"/>
          <a:stretch>
            <a:fillRect/>
          </a:stretch>
        </p:blipFill>
        <p:spPr>
          <a:xfrm>
            <a:off x="7368048" y="2226514"/>
            <a:ext cx="172030" cy="138619"/>
          </a:xfrm>
          <a:prstGeom prst="rect">
            <a:avLst/>
          </a:prstGeom>
        </p:spPr>
      </p:pic>
      <p:sp>
        <p:nvSpPr>
          <p:cNvPr id="78" name="bg object 78"/>
          <p:cNvSpPr/>
          <p:nvPr/>
        </p:nvSpPr>
        <p:spPr>
          <a:xfrm>
            <a:off x="7557592" y="2257188"/>
            <a:ext cx="105884" cy="95010"/>
          </a:xfrm>
          <a:custGeom>
            <a:avLst/>
            <a:gdLst/>
            <a:ahLst/>
            <a:cxnLst/>
            <a:rect l="l" t="t" r="r" b="b"/>
            <a:pathLst>
              <a:path w="123825" h="139700">
                <a:moveTo>
                  <a:pt x="123431" y="83820"/>
                </a:moveTo>
                <a:lnTo>
                  <a:pt x="103124" y="83820"/>
                </a:lnTo>
                <a:lnTo>
                  <a:pt x="103124" y="0"/>
                </a:lnTo>
                <a:lnTo>
                  <a:pt x="74091" y="0"/>
                </a:lnTo>
                <a:lnTo>
                  <a:pt x="74091" y="83820"/>
                </a:lnTo>
                <a:lnTo>
                  <a:pt x="29032" y="83820"/>
                </a:lnTo>
                <a:lnTo>
                  <a:pt x="29032" y="0"/>
                </a:lnTo>
                <a:lnTo>
                  <a:pt x="0" y="0"/>
                </a:lnTo>
                <a:lnTo>
                  <a:pt x="0" y="83820"/>
                </a:lnTo>
                <a:lnTo>
                  <a:pt x="0" y="111760"/>
                </a:lnTo>
                <a:lnTo>
                  <a:pt x="94399" y="111760"/>
                </a:lnTo>
                <a:lnTo>
                  <a:pt x="94399" y="139700"/>
                </a:lnTo>
                <a:lnTo>
                  <a:pt x="123431" y="139700"/>
                </a:lnTo>
                <a:lnTo>
                  <a:pt x="123431" y="111760"/>
                </a:lnTo>
                <a:lnTo>
                  <a:pt x="123431" y="83820"/>
                </a:lnTo>
                <a:close/>
              </a:path>
            </a:pathLst>
          </a:custGeom>
          <a:solidFill>
            <a:srgbClr val="22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9" name="bg object 79"/>
          <p:cNvPicPr/>
          <p:nvPr/>
        </p:nvPicPr>
        <p:blipFill>
          <a:blip r:embed="rId38" cstate="print"/>
          <a:stretch>
            <a:fillRect/>
          </a:stretch>
        </p:blipFill>
        <p:spPr>
          <a:xfrm>
            <a:off x="6064098" y="4353193"/>
            <a:ext cx="1650698" cy="414589"/>
          </a:xfrm>
          <a:prstGeom prst="rect">
            <a:avLst/>
          </a:prstGeom>
        </p:spPr>
      </p:pic>
      <p:sp>
        <p:nvSpPr>
          <p:cNvPr id="80" name="bg object 80"/>
          <p:cNvSpPr/>
          <p:nvPr/>
        </p:nvSpPr>
        <p:spPr>
          <a:xfrm>
            <a:off x="6193345" y="4468522"/>
            <a:ext cx="377380" cy="210750"/>
          </a:xfrm>
          <a:custGeom>
            <a:avLst/>
            <a:gdLst/>
            <a:ahLst/>
            <a:cxnLst/>
            <a:rect l="l" t="t" r="r" b="b"/>
            <a:pathLst>
              <a:path w="441325" h="309879">
                <a:moveTo>
                  <a:pt x="440982" y="174663"/>
                </a:moveTo>
                <a:lnTo>
                  <a:pt x="431038" y="125577"/>
                </a:lnTo>
                <a:lnTo>
                  <a:pt x="403961" y="85445"/>
                </a:lnTo>
                <a:lnTo>
                  <a:pt x="363842" y="58369"/>
                </a:lnTo>
                <a:lnTo>
                  <a:pt x="314756" y="48437"/>
                </a:lnTo>
                <a:lnTo>
                  <a:pt x="265671" y="58369"/>
                </a:lnTo>
                <a:lnTo>
                  <a:pt x="241046" y="74980"/>
                </a:lnTo>
                <a:lnTo>
                  <a:pt x="215430" y="37007"/>
                </a:lnTo>
                <a:lnTo>
                  <a:pt x="175298" y="9931"/>
                </a:lnTo>
                <a:lnTo>
                  <a:pt x="126212" y="0"/>
                </a:lnTo>
                <a:lnTo>
                  <a:pt x="77127" y="9931"/>
                </a:lnTo>
                <a:lnTo>
                  <a:pt x="37007" y="37007"/>
                </a:lnTo>
                <a:lnTo>
                  <a:pt x="9931" y="77127"/>
                </a:lnTo>
                <a:lnTo>
                  <a:pt x="0" y="126212"/>
                </a:lnTo>
                <a:lnTo>
                  <a:pt x="0" y="309346"/>
                </a:lnTo>
                <a:lnTo>
                  <a:pt x="63893" y="309346"/>
                </a:lnTo>
                <a:lnTo>
                  <a:pt x="63893" y="126212"/>
                </a:lnTo>
                <a:lnTo>
                  <a:pt x="68795" y="101981"/>
                </a:lnTo>
                <a:lnTo>
                  <a:pt x="82169" y="82169"/>
                </a:lnTo>
                <a:lnTo>
                  <a:pt x="101981" y="68795"/>
                </a:lnTo>
                <a:lnTo>
                  <a:pt x="126212" y="63893"/>
                </a:lnTo>
                <a:lnTo>
                  <a:pt x="150444" y="68795"/>
                </a:lnTo>
                <a:lnTo>
                  <a:pt x="170256" y="82169"/>
                </a:lnTo>
                <a:lnTo>
                  <a:pt x="183629" y="101981"/>
                </a:lnTo>
                <a:lnTo>
                  <a:pt x="188531" y="126212"/>
                </a:lnTo>
                <a:lnTo>
                  <a:pt x="188531" y="309346"/>
                </a:lnTo>
                <a:lnTo>
                  <a:pt x="252437" y="309346"/>
                </a:lnTo>
                <a:lnTo>
                  <a:pt x="252437" y="174663"/>
                </a:lnTo>
                <a:lnTo>
                  <a:pt x="257340" y="150431"/>
                </a:lnTo>
                <a:lnTo>
                  <a:pt x="270713" y="130619"/>
                </a:lnTo>
                <a:lnTo>
                  <a:pt x="290525" y="117246"/>
                </a:lnTo>
                <a:lnTo>
                  <a:pt x="314756" y="112344"/>
                </a:lnTo>
                <a:lnTo>
                  <a:pt x="338988" y="117246"/>
                </a:lnTo>
                <a:lnTo>
                  <a:pt x="358800" y="130619"/>
                </a:lnTo>
                <a:lnTo>
                  <a:pt x="372173" y="150431"/>
                </a:lnTo>
                <a:lnTo>
                  <a:pt x="377075" y="174663"/>
                </a:lnTo>
                <a:lnTo>
                  <a:pt x="377075" y="309346"/>
                </a:lnTo>
                <a:lnTo>
                  <a:pt x="440982" y="309346"/>
                </a:lnTo>
                <a:lnTo>
                  <a:pt x="440982" y="174663"/>
                </a:lnTo>
                <a:close/>
              </a:path>
            </a:pathLst>
          </a:custGeom>
          <a:solidFill>
            <a:srgbClr val="33AF7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1" name="bg object 81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6097756" y="4611686"/>
            <a:ext cx="84597" cy="67284"/>
          </a:xfrm>
          <a:prstGeom prst="rect">
            <a:avLst/>
          </a:prstGeom>
        </p:spPr>
      </p:pic>
      <p:pic>
        <p:nvPicPr>
          <p:cNvPr id="82" name="bg object 82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6420202" y="4425435"/>
            <a:ext cx="84597" cy="67284"/>
          </a:xfrm>
          <a:prstGeom prst="rect">
            <a:avLst/>
          </a:prstGeom>
        </p:spPr>
      </p:pic>
      <p:pic>
        <p:nvPicPr>
          <p:cNvPr id="83" name="bg object 83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6258980" y="4392486"/>
            <a:ext cx="84597" cy="67284"/>
          </a:xfrm>
          <a:prstGeom prst="rect">
            <a:avLst/>
          </a:prstGeom>
        </p:spPr>
      </p:pic>
      <p:pic>
        <p:nvPicPr>
          <p:cNvPr id="84" name="bg object 84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6420202" y="4611686"/>
            <a:ext cx="84597" cy="67284"/>
          </a:xfrm>
          <a:prstGeom prst="rect">
            <a:avLst/>
          </a:prstGeom>
        </p:spPr>
      </p:pic>
      <p:pic>
        <p:nvPicPr>
          <p:cNvPr id="85" name="bg object 85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6581424" y="4611686"/>
            <a:ext cx="84597" cy="67284"/>
          </a:xfrm>
          <a:prstGeom prst="rect">
            <a:avLst/>
          </a:prstGeom>
        </p:spPr>
      </p:pic>
      <p:pic>
        <p:nvPicPr>
          <p:cNvPr id="86" name="bg object 86"/>
          <p:cNvPicPr/>
          <p:nvPr/>
        </p:nvPicPr>
        <p:blipFill>
          <a:blip r:embed="rId39" cstate="print"/>
          <a:stretch>
            <a:fillRect/>
          </a:stretch>
        </p:blipFill>
        <p:spPr>
          <a:xfrm>
            <a:off x="6758329" y="4468546"/>
            <a:ext cx="209524" cy="79256"/>
          </a:xfrm>
          <a:prstGeom prst="rect">
            <a:avLst/>
          </a:prstGeom>
        </p:spPr>
      </p:pic>
      <p:pic>
        <p:nvPicPr>
          <p:cNvPr id="87" name="bg object 87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6984681" y="4470206"/>
            <a:ext cx="106415" cy="75939"/>
          </a:xfrm>
          <a:prstGeom prst="rect">
            <a:avLst/>
          </a:prstGeom>
        </p:spPr>
      </p:pic>
      <p:pic>
        <p:nvPicPr>
          <p:cNvPr id="88" name="bg object 88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7108791" y="4468546"/>
            <a:ext cx="98608" cy="79256"/>
          </a:xfrm>
          <a:prstGeom prst="rect">
            <a:avLst/>
          </a:prstGeom>
        </p:spPr>
      </p:pic>
      <p:pic>
        <p:nvPicPr>
          <p:cNvPr id="89" name="bg object 89"/>
          <p:cNvPicPr/>
          <p:nvPr/>
        </p:nvPicPr>
        <p:blipFill>
          <a:blip r:embed="rId34" cstate="print"/>
          <a:stretch>
            <a:fillRect/>
          </a:stretch>
        </p:blipFill>
        <p:spPr>
          <a:xfrm>
            <a:off x="7224233" y="4434996"/>
            <a:ext cx="91309" cy="111144"/>
          </a:xfrm>
          <a:prstGeom prst="rect">
            <a:avLst/>
          </a:prstGeom>
        </p:spPr>
      </p:pic>
      <p:sp>
        <p:nvSpPr>
          <p:cNvPr id="90" name="bg object 90"/>
          <p:cNvSpPr/>
          <p:nvPr/>
        </p:nvSpPr>
        <p:spPr>
          <a:xfrm>
            <a:off x="7335487" y="4470206"/>
            <a:ext cx="92852" cy="76008"/>
          </a:xfrm>
          <a:custGeom>
            <a:avLst/>
            <a:gdLst/>
            <a:ahLst/>
            <a:cxnLst/>
            <a:rect l="l" t="t" r="r" b="b"/>
            <a:pathLst>
              <a:path w="108584" h="111759">
                <a:moveTo>
                  <a:pt x="108204" y="0"/>
                </a:moveTo>
                <a:lnTo>
                  <a:pt x="79171" y="0"/>
                </a:lnTo>
                <a:lnTo>
                  <a:pt x="79171" y="40640"/>
                </a:lnTo>
                <a:lnTo>
                  <a:pt x="29032" y="40640"/>
                </a:lnTo>
                <a:lnTo>
                  <a:pt x="29032" y="0"/>
                </a:lnTo>
                <a:lnTo>
                  <a:pt x="0" y="0"/>
                </a:lnTo>
                <a:lnTo>
                  <a:pt x="0" y="40640"/>
                </a:lnTo>
                <a:lnTo>
                  <a:pt x="0" y="68580"/>
                </a:lnTo>
                <a:lnTo>
                  <a:pt x="0" y="111760"/>
                </a:lnTo>
                <a:lnTo>
                  <a:pt x="29032" y="111760"/>
                </a:lnTo>
                <a:lnTo>
                  <a:pt x="29032" y="68580"/>
                </a:lnTo>
                <a:lnTo>
                  <a:pt x="79171" y="68580"/>
                </a:lnTo>
                <a:lnTo>
                  <a:pt x="79171" y="111760"/>
                </a:lnTo>
                <a:lnTo>
                  <a:pt x="108204" y="111760"/>
                </a:lnTo>
                <a:lnTo>
                  <a:pt x="108204" y="68580"/>
                </a:lnTo>
                <a:lnTo>
                  <a:pt x="108204" y="40640"/>
                </a:lnTo>
                <a:lnTo>
                  <a:pt x="108204" y="0"/>
                </a:lnTo>
                <a:close/>
              </a:path>
            </a:pathLst>
          </a:custGeom>
          <a:solidFill>
            <a:srgbClr val="22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1" name="bg object 91"/>
          <p:cNvPicPr/>
          <p:nvPr/>
        </p:nvPicPr>
        <p:blipFill>
          <a:blip r:embed="rId40" cstate="print"/>
          <a:stretch>
            <a:fillRect/>
          </a:stretch>
        </p:blipFill>
        <p:spPr>
          <a:xfrm>
            <a:off x="7447798" y="4470206"/>
            <a:ext cx="121522" cy="75939"/>
          </a:xfrm>
          <a:prstGeom prst="rect">
            <a:avLst/>
          </a:prstGeom>
        </p:spPr>
      </p:pic>
      <p:pic>
        <p:nvPicPr>
          <p:cNvPr id="92" name="bg object 92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7589098" y="4434996"/>
            <a:ext cx="91309" cy="111144"/>
          </a:xfrm>
          <a:prstGeom prst="rect">
            <a:avLst/>
          </a:prstGeom>
        </p:spPr>
      </p:pic>
      <p:pic>
        <p:nvPicPr>
          <p:cNvPr id="93" name="bg object 93"/>
          <p:cNvPicPr/>
          <p:nvPr/>
        </p:nvPicPr>
        <p:blipFill>
          <a:blip r:embed="rId29" cstate="print"/>
          <a:stretch>
            <a:fillRect/>
          </a:stretch>
        </p:blipFill>
        <p:spPr>
          <a:xfrm>
            <a:off x="6884705" y="4572590"/>
            <a:ext cx="172030" cy="138619"/>
          </a:xfrm>
          <a:prstGeom prst="rect">
            <a:avLst/>
          </a:prstGeom>
        </p:spPr>
      </p:pic>
      <p:pic>
        <p:nvPicPr>
          <p:cNvPr id="94" name="bg object 94"/>
          <p:cNvPicPr/>
          <p:nvPr/>
        </p:nvPicPr>
        <p:blipFill>
          <a:blip r:embed="rId28" cstate="print"/>
          <a:stretch>
            <a:fillRect/>
          </a:stretch>
        </p:blipFill>
        <p:spPr>
          <a:xfrm>
            <a:off x="6760587" y="4602967"/>
            <a:ext cx="106415" cy="75939"/>
          </a:xfrm>
          <a:prstGeom prst="rect">
            <a:avLst/>
          </a:prstGeom>
        </p:spPr>
      </p:pic>
      <p:sp>
        <p:nvSpPr>
          <p:cNvPr id="95" name="bg object 95"/>
          <p:cNvSpPr/>
          <p:nvPr/>
        </p:nvSpPr>
        <p:spPr>
          <a:xfrm>
            <a:off x="7074252" y="4603263"/>
            <a:ext cx="105884" cy="95010"/>
          </a:xfrm>
          <a:custGeom>
            <a:avLst/>
            <a:gdLst/>
            <a:ahLst/>
            <a:cxnLst/>
            <a:rect l="l" t="t" r="r" b="b"/>
            <a:pathLst>
              <a:path w="123825" h="139700">
                <a:moveTo>
                  <a:pt x="123431" y="83820"/>
                </a:moveTo>
                <a:lnTo>
                  <a:pt x="103124" y="83820"/>
                </a:lnTo>
                <a:lnTo>
                  <a:pt x="103124" y="0"/>
                </a:lnTo>
                <a:lnTo>
                  <a:pt x="74091" y="0"/>
                </a:lnTo>
                <a:lnTo>
                  <a:pt x="74091" y="83820"/>
                </a:lnTo>
                <a:lnTo>
                  <a:pt x="29032" y="83820"/>
                </a:lnTo>
                <a:lnTo>
                  <a:pt x="29032" y="0"/>
                </a:lnTo>
                <a:lnTo>
                  <a:pt x="0" y="0"/>
                </a:lnTo>
                <a:lnTo>
                  <a:pt x="0" y="83820"/>
                </a:lnTo>
                <a:lnTo>
                  <a:pt x="0" y="111760"/>
                </a:lnTo>
                <a:lnTo>
                  <a:pt x="94399" y="111760"/>
                </a:lnTo>
                <a:lnTo>
                  <a:pt x="94399" y="139700"/>
                </a:lnTo>
                <a:lnTo>
                  <a:pt x="123431" y="139700"/>
                </a:lnTo>
                <a:lnTo>
                  <a:pt x="123431" y="111760"/>
                </a:lnTo>
                <a:lnTo>
                  <a:pt x="123431" y="83820"/>
                </a:lnTo>
                <a:close/>
              </a:path>
            </a:pathLst>
          </a:custGeom>
          <a:solidFill>
            <a:srgbClr val="22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6" name="bg object 96"/>
          <p:cNvPicPr/>
          <p:nvPr/>
        </p:nvPicPr>
        <p:blipFill>
          <a:blip r:embed="rId41" cstate="print"/>
          <a:stretch>
            <a:fillRect/>
          </a:stretch>
        </p:blipFill>
        <p:spPr>
          <a:xfrm>
            <a:off x="6095618" y="3747909"/>
            <a:ext cx="1585539" cy="328217"/>
          </a:xfrm>
          <a:prstGeom prst="rect">
            <a:avLst/>
          </a:prstGeom>
        </p:spPr>
      </p:pic>
      <p:sp>
        <p:nvSpPr>
          <p:cNvPr id="97" name="bg object 97"/>
          <p:cNvSpPr/>
          <p:nvPr/>
        </p:nvSpPr>
        <p:spPr>
          <a:xfrm>
            <a:off x="6197482" y="3036007"/>
            <a:ext cx="377380" cy="210318"/>
          </a:xfrm>
          <a:custGeom>
            <a:avLst/>
            <a:gdLst/>
            <a:ahLst/>
            <a:cxnLst/>
            <a:rect l="l" t="t" r="r" b="b"/>
            <a:pathLst>
              <a:path w="441325" h="309245">
                <a:moveTo>
                  <a:pt x="441071" y="174625"/>
                </a:moveTo>
                <a:lnTo>
                  <a:pt x="441071" y="309245"/>
                </a:lnTo>
                <a:lnTo>
                  <a:pt x="377190" y="309245"/>
                </a:lnTo>
                <a:lnTo>
                  <a:pt x="377190" y="174625"/>
                </a:lnTo>
                <a:lnTo>
                  <a:pt x="372268" y="150362"/>
                </a:lnTo>
                <a:lnTo>
                  <a:pt x="358870" y="130540"/>
                </a:lnTo>
                <a:lnTo>
                  <a:pt x="339042" y="117171"/>
                </a:lnTo>
                <a:lnTo>
                  <a:pt x="314833" y="112268"/>
                </a:lnTo>
                <a:lnTo>
                  <a:pt x="290570" y="117171"/>
                </a:lnTo>
                <a:lnTo>
                  <a:pt x="270748" y="130540"/>
                </a:lnTo>
                <a:lnTo>
                  <a:pt x="257379" y="150362"/>
                </a:lnTo>
                <a:lnTo>
                  <a:pt x="252476" y="174625"/>
                </a:lnTo>
                <a:lnTo>
                  <a:pt x="252476" y="309245"/>
                </a:lnTo>
                <a:lnTo>
                  <a:pt x="188595" y="309245"/>
                </a:lnTo>
                <a:lnTo>
                  <a:pt x="188595" y="126111"/>
                </a:lnTo>
                <a:lnTo>
                  <a:pt x="183691" y="101921"/>
                </a:lnTo>
                <a:lnTo>
                  <a:pt x="170322" y="82137"/>
                </a:lnTo>
                <a:lnTo>
                  <a:pt x="150500" y="68782"/>
                </a:lnTo>
                <a:lnTo>
                  <a:pt x="126238" y="63880"/>
                </a:lnTo>
                <a:lnTo>
                  <a:pt x="102048" y="68782"/>
                </a:lnTo>
                <a:lnTo>
                  <a:pt x="82264" y="82137"/>
                </a:lnTo>
                <a:lnTo>
                  <a:pt x="68909" y="101921"/>
                </a:lnTo>
                <a:lnTo>
                  <a:pt x="64008" y="126111"/>
                </a:lnTo>
                <a:lnTo>
                  <a:pt x="64008" y="309245"/>
                </a:lnTo>
                <a:lnTo>
                  <a:pt x="0" y="309245"/>
                </a:lnTo>
                <a:lnTo>
                  <a:pt x="0" y="126111"/>
                </a:lnTo>
                <a:lnTo>
                  <a:pt x="9937" y="77045"/>
                </a:lnTo>
                <a:lnTo>
                  <a:pt x="37020" y="36957"/>
                </a:lnTo>
                <a:lnTo>
                  <a:pt x="77152" y="9917"/>
                </a:lnTo>
                <a:lnTo>
                  <a:pt x="126238" y="0"/>
                </a:lnTo>
                <a:lnTo>
                  <a:pt x="162510" y="5312"/>
                </a:lnTo>
                <a:lnTo>
                  <a:pt x="194675" y="20208"/>
                </a:lnTo>
                <a:lnTo>
                  <a:pt x="221196" y="43130"/>
                </a:lnTo>
                <a:lnTo>
                  <a:pt x="240538" y="72517"/>
                </a:lnTo>
                <a:lnTo>
                  <a:pt x="257040" y="62317"/>
                </a:lnTo>
                <a:lnTo>
                  <a:pt x="275113" y="54736"/>
                </a:lnTo>
                <a:lnTo>
                  <a:pt x="294473" y="50014"/>
                </a:lnTo>
                <a:lnTo>
                  <a:pt x="314833" y="48387"/>
                </a:lnTo>
                <a:lnTo>
                  <a:pt x="363918" y="58324"/>
                </a:lnTo>
                <a:lnTo>
                  <a:pt x="404050" y="85407"/>
                </a:lnTo>
                <a:lnTo>
                  <a:pt x="431133" y="125539"/>
                </a:lnTo>
                <a:lnTo>
                  <a:pt x="441071" y="174625"/>
                </a:lnTo>
                <a:close/>
              </a:path>
            </a:pathLst>
          </a:custGeom>
          <a:ln w="12700">
            <a:solidFill>
              <a:srgbClr val="45535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8" name="bg object 98"/>
          <p:cNvPicPr/>
          <p:nvPr/>
        </p:nvPicPr>
        <p:blipFill>
          <a:blip r:embed="rId42" cstate="print"/>
          <a:stretch>
            <a:fillRect/>
          </a:stretch>
        </p:blipFill>
        <p:spPr>
          <a:xfrm>
            <a:off x="6096514" y="3174825"/>
            <a:ext cx="95457" cy="75922"/>
          </a:xfrm>
          <a:prstGeom prst="rect">
            <a:avLst/>
          </a:prstGeom>
        </p:spPr>
      </p:pic>
      <p:pic>
        <p:nvPicPr>
          <p:cNvPr id="99" name="bg object 99"/>
          <p:cNvPicPr/>
          <p:nvPr/>
        </p:nvPicPr>
        <p:blipFill>
          <a:blip r:embed="rId43" cstate="print"/>
          <a:stretch>
            <a:fillRect/>
          </a:stretch>
        </p:blipFill>
        <p:spPr>
          <a:xfrm>
            <a:off x="6418958" y="2988576"/>
            <a:ext cx="95457" cy="75922"/>
          </a:xfrm>
          <a:prstGeom prst="rect">
            <a:avLst/>
          </a:prstGeom>
        </p:spPr>
      </p:pic>
      <p:pic>
        <p:nvPicPr>
          <p:cNvPr id="100" name="bg object 100"/>
          <p:cNvPicPr/>
          <p:nvPr/>
        </p:nvPicPr>
        <p:blipFill>
          <a:blip r:embed="rId44" cstate="print"/>
          <a:stretch>
            <a:fillRect/>
          </a:stretch>
        </p:blipFill>
        <p:spPr>
          <a:xfrm>
            <a:off x="6257737" y="2955627"/>
            <a:ext cx="95457" cy="75922"/>
          </a:xfrm>
          <a:prstGeom prst="rect">
            <a:avLst/>
          </a:prstGeom>
        </p:spPr>
      </p:pic>
      <p:pic>
        <p:nvPicPr>
          <p:cNvPr id="101" name="bg object 101"/>
          <p:cNvPicPr/>
          <p:nvPr/>
        </p:nvPicPr>
        <p:blipFill>
          <a:blip r:embed="rId45" cstate="print"/>
          <a:stretch>
            <a:fillRect/>
          </a:stretch>
        </p:blipFill>
        <p:spPr>
          <a:xfrm>
            <a:off x="6418958" y="3174825"/>
            <a:ext cx="95457" cy="75922"/>
          </a:xfrm>
          <a:prstGeom prst="rect">
            <a:avLst/>
          </a:prstGeom>
        </p:spPr>
      </p:pic>
      <p:pic>
        <p:nvPicPr>
          <p:cNvPr id="102" name="bg object 102"/>
          <p:cNvPicPr/>
          <p:nvPr/>
        </p:nvPicPr>
        <p:blipFill>
          <a:blip r:embed="rId42" cstate="print"/>
          <a:stretch>
            <a:fillRect/>
          </a:stretch>
        </p:blipFill>
        <p:spPr>
          <a:xfrm>
            <a:off x="6580182" y="3174825"/>
            <a:ext cx="95457" cy="75922"/>
          </a:xfrm>
          <a:prstGeom prst="rect">
            <a:avLst/>
          </a:prstGeom>
        </p:spPr>
      </p:pic>
      <p:sp>
        <p:nvSpPr>
          <p:cNvPr id="103" name="bg object 103"/>
          <p:cNvSpPr/>
          <p:nvPr/>
        </p:nvSpPr>
        <p:spPr>
          <a:xfrm>
            <a:off x="6762515" y="3036006"/>
            <a:ext cx="97739" cy="79462"/>
          </a:xfrm>
          <a:custGeom>
            <a:avLst/>
            <a:gdLst/>
            <a:ahLst/>
            <a:cxnLst/>
            <a:rect l="l" t="t" r="r" b="b"/>
            <a:pathLst>
              <a:path w="114300" h="116839">
                <a:moveTo>
                  <a:pt x="0" y="58267"/>
                </a:moveTo>
                <a:lnTo>
                  <a:pt x="4364" y="35200"/>
                </a:lnTo>
                <a:lnTo>
                  <a:pt x="16494" y="16722"/>
                </a:lnTo>
                <a:lnTo>
                  <a:pt x="34943" y="4450"/>
                </a:lnTo>
                <a:lnTo>
                  <a:pt x="58267" y="0"/>
                </a:lnTo>
                <a:lnTo>
                  <a:pt x="77835" y="3013"/>
                </a:lnTo>
                <a:lnTo>
                  <a:pt x="94681" y="11776"/>
                </a:lnTo>
                <a:lnTo>
                  <a:pt x="107227" y="25867"/>
                </a:lnTo>
                <a:lnTo>
                  <a:pt x="113893" y="44869"/>
                </a:lnTo>
                <a:lnTo>
                  <a:pt x="84048" y="44869"/>
                </a:lnTo>
                <a:lnTo>
                  <a:pt x="80218" y="36907"/>
                </a:lnTo>
                <a:lnTo>
                  <a:pt x="74277" y="31265"/>
                </a:lnTo>
                <a:lnTo>
                  <a:pt x="66776" y="27908"/>
                </a:lnTo>
                <a:lnTo>
                  <a:pt x="58267" y="26796"/>
                </a:lnTo>
                <a:lnTo>
                  <a:pt x="46281" y="29115"/>
                </a:lnTo>
                <a:lnTo>
                  <a:pt x="37152" y="35602"/>
                </a:lnTo>
                <a:lnTo>
                  <a:pt x="31373" y="45554"/>
                </a:lnTo>
                <a:lnTo>
                  <a:pt x="29438" y="58267"/>
                </a:lnTo>
                <a:lnTo>
                  <a:pt x="31427" y="71066"/>
                </a:lnTo>
                <a:lnTo>
                  <a:pt x="37279" y="81008"/>
                </a:lnTo>
                <a:lnTo>
                  <a:pt x="46367" y="87448"/>
                </a:lnTo>
                <a:lnTo>
                  <a:pt x="58064" y="89738"/>
                </a:lnTo>
                <a:lnTo>
                  <a:pt x="66691" y="88595"/>
                </a:lnTo>
                <a:lnTo>
                  <a:pt x="74252" y="85167"/>
                </a:lnTo>
                <a:lnTo>
                  <a:pt x="80215" y="79456"/>
                </a:lnTo>
                <a:lnTo>
                  <a:pt x="84048" y="71462"/>
                </a:lnTo>
                <a:lnTo>
                  <a:pt x="113893" y="71462"/>
                </a:lnTo>
                <a:lnTo>
                  <a:pt x="107052" y="90924"/>
                </a:lnTo>
                <a:lnTo>
                  <a:pt x="94351" y="105038"/>
                </a:lnTo>
                <a:lnTo>
                  <a:pt x="77464" y="113632"/>
                </a:lnTo>
                <a:lnTo>
                  <a:pt x="58064" y="116535"/>
                </a:lnTo>
                <a:lnTo>
                  <a:pt x="34857" y="112085"/>
                </a:lnTo>
                <a:lnTo>
                  <a:pt x="16468" y="99812"/>
                </a:lnTo>
                <a:lnTo>
                  <a:pt x="4361" y="81334"/>
                </a:lnTo>
                <a:lnTo>
                  <a:pt x="0" y="58267"/>
                </a:lnTo>
                <a:close/>
              </a:path>
            </a:pathLst>
          </a:custGeom>
          <a:ln w="12700">
            <a:solidFill>
              <a:srgbClr val="45535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bg object 104"/>
          <p:cNvSpPr/>
          <p:nvPr/>
        </p:nvSpPr>
        <p:spPr>
          <a:xfrm>
            <a:off x="6873433" y="3036006"/>
            <a:ext cx="98825" cy="79462"/>
          </a:xfrm>
          <a:custGeom>
            <a:avLst/>
            <a:gdLst/>
            <a:ahLst/>
            <a:cxnLst/>
            <a:rect l="l" t="t" r="r" b="b"/>
            <a:pathLst>
              <a:path w="115570" h="116839">
                <a:moveTo>
                  <a:pt x="31064" y="44462"/>
                </a:moveTo>
                <a:lnTo>
                  <a:pt x="84455" y="44462"/>
                </a:lnTo>
                <a:lnTo>
                  <a:pt x="80929" y="36121"/>
                </a:lnTo>
                <a:lnTo>
                  <a:pt x="75293" y="29646"/>
                </a:lnTo>
                <a:lnTo>
                  <a:pt x="67640" y="25454"/>
                </a:lnTo>
                <a:lnTo>
                  <a:pt x="58064" y="23964"/>
                </a:lnTo>
                <a:lnTo>
                  <a:pt x="48364" y="25483"/>
                </a:lnTo>
                <a:lnTo>
                  <a:pt x="40606" y="29722"/>
                </a:lnTo>
                <a:lnTo>
                  <a:pt x="34827" y="36207"/>
                </a:lnTo>
                <a:lnTo>
                  <a:pt x="31064" y="44462"/>
                </a:lnTo>
                <a:close/>
              </a:path>
              <a:path w="115570" h="116839">
                <a:moveTo>
                  <a:pt x="115316" y="65773"/>
                </a:moveTo>
                <a:lnTo>
                  <a:pt x="29641" y="65773"/>
                </a:lnTo>
                <a:lnTo>
                  <a:pt x="32836" y="77498"/>
                </a:lnTo>
                <a:lnTo>
                  <a:pt x="39209" y="85872"/>
                </a:lnTo>
                <a:lnTo>
                  <a:pt x="48056" y="90896"/>
                </a:lnTo>
                <a:lnTo>
                  <a:pt x="58674" y="92570"/>
                </a:lnTo>
                <a:lnTo>
                  <a:pt x="66710" y="91638"/>
                </a:lnTo>
                <a:lnTo>
                  <a:pt x="73794" y="88919"/>
                </a:lnTo>
                <a:lnTo>
                  <a:pt x="79510" y="84522"/>
                </a:lnTo>
                <a:lnTo>
                  <a:pt x="83439" y="78562"/>
                </a:lnTo>
                <a:lnTo>
                  <a:pt x="113487" y="78562"/>
                </a:lnTo>
                <a:lnTo>
                  <a:pt x="104813" y="95634"/>
                </a:lnTo>
                <a:lnTo>
                  <a:pt x="92044" y="107449"/>
                </a:lnTo>
                <a:lnTo>
                  <a:pt x="76345" y="114314"/>
                </a:lnTo>
                <a:lnTo>
                  <a:pt x="58877" y="116535"/>
                </a:lnTo>
                <a:lnTo>
                  <a:pt x="34949" y="112145"/>
                </a:lnTo>
                <a:lnTo>
                  <a:pt x="16346" y="99990"/>
                </a:lnTo>
                <a:lnTo>
                  <a:pt x="4290" y="81591"/>
                </a:lnTo>
                <a:lnTo>
                  <a:pt x="0" y="58470"/>
                </a:lnTo>
                <a:lnTo>
                  <a:pt x="4307" y="35200"/>
                </a:lnTo>
                <a:lnTo>
                  <a:pt x="16341" y="16671"/>
                </a:lnTo>
                <a:lnTo>
                  <a:pt x="34772" y="4424"/>
                </a:lnTo>
                <a:lnTo>
                  <a:pt x="58267" y="0"/>
                </a:lnTo>
                <a:lnTo>
                  <a:pt x="83167" y="5110"/>
                </a:lnTo>
                <a:lnTo>
                  <a:pt x="101712" y="19108"/>
                </a:lnTo>
                <a:lnTo>
                  <a:pt x="112797" y="39996"/>
                </a:lnTo>
                <a:lnTo>
                  <a:pt x="115316" y="65773"/>
                </a:lnTo>
                <a:close/>
              </a:path>
            </a:pathLst>
          </a:custGeom>
          <a:ln w="12700">
            <a:solidFill>
              <a:srgbClr val="45535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bg object 105"/>
          <p:cNvSpPr/>
          <p:nvPr/>
        </p:nvSpPr>
        <p:spPr>
          <a:xfrm>
            <a:off x="6988868" y="3037665"/>
            <a:ext cx="106427" cy="76008"/>
          </a:xfrm>
          <a:custGeom>
            <a:avLst/>
            <a:gdLst/>
            <a:ahLst/>
            <a:cxnLst/>
            <a:rect l="l" t="t" r="r" b="b"/>
            <a:pathLst>
              <a:path w="124459" h="111760">
                <a:moveTo>
                  <a:pt x="124447" y="0"/>
                </a:moveTo>
                <a:lnTo>
                  <a:pt x="124447" y="111658"/>
                </a:lnTo>
                <a:lnTo>
                  <a:pt x="95415" y="111658"/>
                </a:lnTo>
                <a:lnTo>
                  <a:pt x="95415" y="72072"/>
                </a:lnTo>
                <a:lnTo>
                  <a:pt x="97447" y="33909"/>
                </a:lnTo>
                <a:lnTo>
                  <a:pt x="62725" y="83845"/>
                </a:lnTo>
                <a:lnTo>
                  <a:pt x="61925" y="83845"/>
                </a:lnTo>
                <a:lnTo>
                  <a:pt x="27203" y="33909"/>
                </a:lnTo>
                <a:lnTo>
                  <a:pt x="29032" y="72072"/>
                </a:lnTo>
                <a:lnTo>
                  <a:pt x="29032" y="111658"/>
                </a:lnTo>
                <a:lnTo>
                  <a:pt x="0" y="111658"/>
                </a:lnTo>
                <a:lnTo>
                  <a:pt x="0" y="0"/>
                </a:lnTo>
                <a:lnTo>
                  <a:pt x="33502" y="0"/>
                </a:lnTo>
                <a:lnTo>
                  <a:pt x="62331" y="39789"/>
                </a:lnTo>
                <a:lnTo>
                  <a:pt x="91160" y="0"/>
                </a:lnTo>
                <a:lnTo>
                  <a:pt x="124447" y="0"/>
                </a:lnTo>
                <a:close/>
              </a:path>
            </a:pathLst>
          </a:custGeom>
          <a:ln w="12700">
            <a:solidFill>
              <a:srgbClr val="45535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bg object 106"/>
          <p:cNvSpPr/>
          <p:nvPr/>
        </p:nvSpPr>
        <p:spPr>
          <a:xfrm>
            <a:off x="7112978" y="3036006"/>
            <a:ext cx="98825" cy="79462"/>
          </a:xfrm>
          <a:custGeom>
            <a:avLst/>
            <a:gdLst/>
            <a:ahLst/>
            <a:cxnLst/>
            <a:rect l="l" t="t" r="r" b="b"/>
            <a:pathLst>
              <a:path w="115570" h="116839">
                <a:moveTo>
                  <a:pt x="31064" y="44462"/>
                </a:moveTo>
                <a:lnTo>
                  <a:pt x="84455" y="44462"/>
                </a:lnTo>
                <a:lnTo>
                  <a:pt x="80935" y="36121"/>
                </a:lnTo>
                <a:lnTo>
                  <a:pt x="75298" y="29646"/>
                </a:lnTo>
                <a:lnTo>
                  <a:pt x="67642" y="25454"/>
                </a:lnTo>
                <a:lnTo>
                  <a:pt x="58064" y="23964"/>
                </a:lnTo>
                <a:lnTo>
                  <a:pt x="48364" y="25483"/>
                </a:lnTo>
                <a:lnTo>
                  <a:pt x="40606" y="29722"/>
                </a:lnTo>
                <a:lnTo>
                  <a:pt x="34827" y="36207"/>
                </a:lnTo>
                <a:lnTo>
                  <a:pt x="31064" y="44462"/>
                </a:lnTo>
                <a:close/>
              </a:path>
              <a:path w="115570" h="116839">
                <a:moveTo>
                  <a:pt x="115316" y="65773"/>
                </a:moveTo>
                <a:lnTo>
                  <a:pt x="29641" y="65773"/>
                </a:lnTo>
                <a:lnTo>
                  <a:pt x="32836" y="77498"/>
                </a:lnTo>
                <a:lnTo>
                  <a:pt x="39209" y="85872"/>
                </a:lnTo>
                <a:lnTo>
                  <a:pt x="48056" y="90896"/>
                </a:lnTo>
                <a:lnTo>
                  <a:pt x="58674" y="92570"/>
                </a:lnTo>
                <a:lnTo>
                  <a:pt x="66711" y="91638"/>
                </a:lnTo>
                <a:lnTo>
                  <a:pt x="73799" y="88919"/>
                </a:lnTo>
                <a:lnTo>
                  <a:pt x="79515" y="84522"/>
                </a:lnTo>
                <a:lnTo>
                  <a:pt x="83439" y="78562"/>
                </a:lnTo>
                <a:lnTo>
                  <a:pt x="113487" y="78562"/>
                </a:lnTo>
                <a:lnTo>
                  <a:pt x="104813" y="95634"/>
                </a:lnTo>
                <a:lnTo>
                  <a:pt x="92044" y="107449"/>
                </a:lnTo>
                <a:lnTo>
                  <a:pt x="76345" y="114314"/>
                </a:lnTo>
                <a:lnTo>
                  <a:pt x="58877" y="116535"/>
                </a:lnTo>
                <a:lnTo>
                  <a:pt x="34949" y="112145"/>
                </a:lnTo>
                <a:lnTo>
                  <a:pt x="16346" y="99990"/>
                </a:lnTo>
                <a:lnTo>
                  <a:pt x="4290" y="81591"/>
                </a:lnTo>
                <a:lnTo>
                  <a:pt x="0" y="58470"/>
                </a:lnTo>
                <a:lnTo>
                  <a:pt x="4309" y="35200"/>
                </a:lnTo>
                <a:lnTo>
                  <a:pt x="16346" y="16671"/>
                </a:lnTo>
                <a:lnTo>
                  <a:pt x="34777" y="4424"/>
                </a:lnTo>
                <a:lnTo>
                  <a:pt x="58267" y="0"/>
                </a:lnTo>
                <a:lnTo>
                  <a:pt x="83172" y="5110"/>
                </a:lnTo>
                <a:lnTo>
                  <a:pt x="101717" y="19108"/>
                </a:lnTo>
                <a:lnTo>
                  <a:pt x="112799" y="39996"/>
                </a:lnTo>
                <a:lnTo>
                  <a:pt x="115316" y="65773"/>
                </a:lnTo>
                <a:close/>
              </a:path>
            </a:pathLst>
          </a:custGeom>
          <a:ln w="12700">
            <a:solidFill>
              <a:srgbClr val="45535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bg object 107"/>
          <p:cNvSpPr/>
          <p:nvPr/>
        </p:nvSpPr>
        <p:spPr>
          <a:xfrm>
            <a:off x="7228421" y="3002454"/>
            <a:ext cx="91765" cy="111421"/>
          </a:xfrm>
          <a:custGeom>
            <a:avLst/>
            <a:gdLst/>
            <a:ahLst/>
            <a:cxnLst/>
            <a:rect l="l" t="t" r="r" b="b"/>
            <a:pathLst>
              <a:path w="107315" h="163829">
                <a:moveTo>
                  <a:pt x="19278" y="5486"/>
                </a:moveTo>
                <a:lnTo>
                  <a:pt x="19278" y="0"/>
                </a:lnTo>
                <a:lnTo>
                  <a:pt x="42214" y="0"/>
                </a:lnTo>
                <a:lnTo>
                  <a:pt x="42214" y="4673"/>
                </a:lnTo>
                <a:lnTo>
                  <a:pt x="42214" y="11582"/>
                </a:lnTo>
                <a:lnTo>
                  <a:pt x="46685" y="15836"/>
                </a:lnTo>
                <a:lnTo>
                  <a:pt x="53378" y="15836"/>
                </a:lnTo>
                <a:lnTo>
                  <a:pt x="60083" y="15836"/>
                </a:lnTo>
                <a:lnTo>
                  <a:pt x="64554" y="11582"/>
                </a:lnTo>
                <a:lnTo>
                  <a:pt x="64554" y="4673"/>
                </a:lnTo>
                <a:lnTo>
                  <a:pt x="64554" y="0"/>
                </a:lnTo>
                <a:lnTo>
                  <a:pt x="87287" y="0"/>
                </a:lnTo>
                <a:lnTo>
                  <a:pt x="87287" y="5486"/>
                </a:lnTo>
                <a:lnTo>
                  <a:pt x="84473" y="19178"/>
                </a:lnTo>
                <a:lnTo>
                  <a:pt x="76957" y="29314"/>
                </a:lnTo>
                <a:lnTo>
                  <a:pt x="66129" y="35608"/>
                </a:lnTo>
                <a:lnTo>
                  <a:pt x="53378" y="37769"/>
                </a:lnTo>
                <a:lnTo>
                  <a:pt x="40516" y="35608"/>
                </a:lnTo>
                <a:lnTo>
                  <a:pt x="29632" y="29314"/>
                </a:lnTo>
                <a:lnTo>
                  <a:pt x="22095" y="19178"/>
                </a:lnTo>
                <a:lnTo>
                  <a:pt x="19278" y="5486"/>
                </a:lnTo>
                <a:close/>
              </a:path>
              <a:path w="107315" h="163829">
                <a:moveTo>
                  <a:pt x="106781" y="51777"/>
                </a:moveTo>
                <a:lnTo>
                  <a:pt x="106781" y="163423"/>
                </a:lnTo>
                <a:lnTo>
                  <a:pt x="77749" y="163423"/>
                </a:lnTo>
                <a:lnTo>
                  <a:pt x="77749" y="123837"/>
                </a:lnTo>
                <a:lnTo>
                  <a:pt x="79578" y="90754"/>
                </a:lnTo>
                <a:lnTo>
                  <a:pt x="33489" y="163423"/>
                </a:lnTo>
                <a:lnTo>
                  <a:pt x="0" y="163423"/>
                </a:lnTo>
                <a:lnTo>
                  <a:pt x="0" y="51777"/>
                </a:lnTo>
                <a:lnTo>
                  <a:pt x="29019" y="51777"/>
                </a:lnTo>
                <a:lnTo>
                  <a:pt x="29019" y="91363"/>
                </a:lnTo>
                <a:lnTo>
                  <a:pt x="27609" y="124040"/>
                </a:lnTo>
                <a:lnTo>
                  <a:pt x="73482" y="51777"/>
                </a:lnTo>
                <a:lnTo>
                  <a:pt x="106781" y="51777"/>
                </a:lnTo>
                <a:close/>
              </a:path>
            </a:pathLst>
          </a:custGeom>
          <a:ln w="12700">
            <a:solidFill>
              <a:srgbClr val="45535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bg object 108"/>
          <p:cNvSpPr/>
          <p:nvPr/>
        </p:nvSpPr>
        <p:spPr>
          <a:xfrm>
            <a:off x="7339683" y="3037665"/>
            <a:ext cx="92852" cy="76008"/>
          </a:xfrm>
          <a:custGeom>
            <a:avLst/>
            <a:gdLst/>
            <a:ahLst/>
            <a:cxnLst/>
            <a:rect l="l" t="t" r="r" b="b"/>
            <a:pathLst>
              <a:path w="108584" h="111760">
                <a:moveTo>
                  <a:pt x="108203" y="0"/>
                </a:moveTo>
                <a:lnTo>
                  <a:pt x="108203" y="111658"/>
                </a:lnTo>
                <a:lnTo>
                  <a:pt x="79171" y="111658"/>
                </a:lnTo>
                <a:lnTo>
                  <a:pt x="79171" y="68618"/>
                </a:lnTo>
                <a:lnTo>
                  <a:pt x="29032" y="68618"/>
                </a:lnTo>
                <a:lnTo>
                  <a:pt x="29032" y="111658"/>
                </a:lnTo>
                <a:lnTo>
                  <a:pt x="0" y="111658"/>
                </a:lnTo>
                <a:lnTo>
                  <a:pt x="0" y="0"/>
                </a:lnTo>
                <a:lnTo>
                  <a:pt x="29032" y="0"/>
                </a:lnTo>
                <a:lnTo>
                  <a:pt x="29032" y="41211"/>
                </a:lnTo>
                <a:lnTo>
                  <a:pt x="79171" y="41211"/>
                </a:lnTo>
                <a:lnTo>
                  <a:pt x="79171" y="0"/>
                </a:lnTo>
                <a:lnTo>
                  <a:pt x="108203" y="0"/>
                </a:lnTo>
                <a:close/>
              </a:path>
            </a:pathLst>
          </a:custGeom>
          <a:ln w="12700">
            <a:solidFill>
              <a:srgbClr val="45535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bg object 109"/>
          <p:cNvSpPr/>
          <p:nvPr/>
        </p:nvSpPr>
        <p:spPr>
          <a:xfrm>
            <a:off x="7451990" y="3037662"/>
            <a:ext cx="121630" cy="76008"/>
          </a:xfrm>
          <a:custGeom>
            <a:avLst/>
            <a:gdLst/>
            <a:ahLst/>
            <a:cxnLst/>
            <a:rect l="l" t="t" r="r" b="b"/>
            <a:pathLst>
              <a:path w="142240" h="111760">
                <a:moveTo>
                  <a:pt x="142112" y="111658"/>
                </a:moveTo>
                <a:lnTo>
                  <a:pt x="113080" y="111658"/>
                </a:lnTo>
                <a:lnTo>
                  <a:pt x="113080" y="0"/>
                </a:lnTo>
                <a:lnTo>
                  <a:pt x="142112" y="0"/>
                </a:lnTo>
                <a:lnTo>
                  <a:pt x="142112" y="111658"/>
                </a:lnTo>
                <a:close/>
              </a:path>
              <a:path w="142240" h="111760">
                <a:moveTo>
                  <a:pt x="68618" y="71259"/>
                </a:moveTo>
                <a:lnTo>
                  <a:pt x="68618" y="63144"/>
                </a:lnTo>
                <a:lnTo>
                  <a:pt x="65366" y="58267"/>
                </a:lnTo>
                <a:lnTo>
                  <a:pt x="55625" y="58267"/>
                </a:lnTo>
                <a:lnTo>
                  <a:pt x="29032" y="58267"/>
                </a:lnTo>
                <a:lnTo>
                  <a:pt x="29032" y="84048"/>
                </a:lnTo>
                <a:lnTo>
                  <a:pt x="55422" y="84048"/>
                </a:lnTo>
                <a:lnTo>
                  <a:pt x="65163" y="84048"/>
                </a:lnTo>
                <a:lnTo>
                  <a:pt x="68618" y="78778"/>
                </a:lnTo>
                <a:lnTo>
                  <a:pt x="68618" y="71259"/>
                </a:lnTo>
                <a:close/>
              </a:path>
              <a:path w="142240" h="111760">
                <a:moveTo>
                  <a:pt x="98056" y="71259"/>
                </a:moveTo>
                <a:lnTo>
                  <a:pt x="94464" y="89905"/>
                </a:lnTo>
                <a:lnTo>
                  <a:pt x="85010" y="102422"/>
                </a:lnTo>
                <a:lnTo>
                  <a:pt x="71674" y="109457"/>
                </a:lnTo>
                <a:lnTo>
                  <a:pt x="56438" y="111658"/>
                </a:lnTo>
                <a:lnTo>
                  <a:pt x="0" y="111658"/>
                </a:lnTo>
                <a:lnTo>
                  <a:pt x="0" y="0"/>
                </a:lnTo>
                <a:lnTo>
                  <a:pt x="29032" y="0"/>
                </a:lnTo>
                <a:lnTo>
                  <a:pt x="29032" y="32689"/>
                </a:lnTo>
                <a:lnTo>
                  <a:pt x="57454" y="32689"/>
                </a:lnTo>
                <a:lnTo>
                  <a:pt x="72532" y="34605"/>
                </a:lnTo>
                <a:lnTo>
                  <a:pt x="85518" y="41011"/>
                </a:lnTo>
                <a:lnTo>
                  <a:pt x="94623" y="52899"/>
                </a:lnTo>
                <a:lnTo>
                  <a:pt x="98056" y="71259"/>
                </a:lnTo>
                <a:close/>
              </a:path>
            </a:pathLst>
          </a:custGeom>
          <a:ln w="12700">
            <a:solidFill>
              <a:srgbClr val="45535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bg object 110"/>
          <p:cNvSpPr/>
          <p:nvPr/>
        </p:nvSpPr>
        <p:spPr>
          <a:xfrm>
            <a:off x="7593284" y="3002454"/>
            <a:ext cx="91765" cy="111421"/>
          </a:xfrm>
          <a:custGeom>
            <a:avLst/>
            <a:gdLst/>
            <a:ahLst/>
            <a:cxnLst/>
            <a:rect l="l" t="t" r="r" b="b"/>
            <a:pathLst>
              <a:path w="107315" h="163829">
                <a:moveTo>
                  <a:pt x="19291" y="5486"/>
                </a:moveTo>
                <a:lnTo>
                  <a:pt x="19291" y="0"/>
                </a:lnTo>
                <a:lnTo>
                  <a:pt x="42227" y="0"/>
                </a:lnTo>
                <a:lnTo>
                  <a:pt x="42227" y="4673"/>
                </a:lnTo>
                <a:lnTo>
                  <a:pt x="42227" y="11582"/>
                </a:lnTo>
                <a:lnTo>
                  <a:pt x="46697" y="15836"/>
                </a:lnTo>
                <a:lnTo>
                  <a:pt x="53390" y="15836"/>
                </a:lnTo>
                <a:lnTo>
                  <a:pt x="60096" y="15836"/>
                </a:lnTo>
                <a:lnTo>
                  <a:pt x="64566" y="11582"/>
                </a:lnTo>
                <a:lnTo>
                  <a:pt x="64566" y="4673"/>
                </a:lnTo>
                <a:lnTo>
                  <a:pt x="64566" y="0"/>
                </a:lnTo>
                <a:lnTo>
                  <a:pt x="87299" y="0"/>
                </a:lnTo>
                <a:lnTo>
                  <a:pt x="87299" y="5486"/>
                </a:lnTo>
                <a:lnTo>
                  <a:pt x="84485" y="19178"/>
                </a:lnTo>
                <a:lnTo>
                  <a:pt x="76969" y="29314"/>
                </a:lnTo>
                <a:lnTo>
                  <a:pt x="66141" y="35608"/>
                </a:lnTo>
                <a:lnTo>
                  <a:pt x="53390" y="37769"/>
                </a:lnTo>
                <a:lnTo>
                  <a:pt x="40529" y="35608"/>
                </a:lnTo>
                <a:lnTo>
                  <a:pt x="29644" y="29314"/>
                </a:lnTo>
                <a:lnTo>
                  <a:pt x="22108" y="19178"/>
                </a:lnTo>
                <a:lnTo>
                  <a:pt x="19291" y="5486"/>
                </a:lnTo>
                <a:close/>
              </a:path>
              <a:path w="107315" h="163829">
                <a:moveTo>
                  <a:pt x="106781" y="51777"/>
                </a:moveTo>
                <a:lnTo>
                  <a:pt x="106781" y="163423"/>
                </a:lnTo>
                <a:lnTo>
                  <a:pt x="77762" y="163423"/>
                </a:lnTo>
                <a:lnTo>
                  <a:pt x="77762" y="123837"/>
                </a:lnTo>
                <a:lnTo>
                  <a:pt x="79578" y="90754"/>
                </a:lnTo>
                <a:lnTo>
                  <a:pt x="33502" y="163423"/>
                </a:lnTo>
                <a:lnTo>
                  <a:pt x="0" y="163423"/>
                </a:lnTo>
                <a:lnTo>
                  <a:pt x="0" y="51777"/>
                </a:lnTo>
                <a:lnTo>
                  <a:pt x="29032" y="51777"/>
                </a:lnTo>
                <a:lnTo>
                  <a:pt x="29032" y="91363"/>
                </a:lnTo>
                <a:lnTo>
                  <a:pt x="27609" y="124040"/>
                </a:lnTo>
                <a:lnTo>
                  <a:pt x="73494" y="51777"/>
                </a:lnTo>
                <a:lnTo>
                  <a:pt x="106781" y="51777"/>
                </a:lnTo>
                <a:close/>
              </a:path>
            </a:pathLst>
          </a:custGeom>
          <a:ln w="12700">
            <a:solidFill>
              <a:srgbClr val="45535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1" name="bg object 111"/>
          <p:cNvPicPr/>
          <p:nvPr/>
        </p:nvPicPr>
        <p:blipFill>
          <a:blip r:embed="rId46" cstate="print"/>
          <a:stretch>
            <a:fillRect/>
          </a:stretch>
        </p:blipFill>
        <p:spPr>
          <a:xfrm>
            <a:off x="6759344" y="3135728"/>
            <a:ext cx="430075" cy="147257"/>
          </a:xfrm>
          <a:prstGeom prst="rect">
            <a:avLst/>
          </a:prstGeom>
        </p:spPr>
      </p:pic>
      <p:sp>
        <p:nvSpPr>
          <p:cNvPr id="112" name="bg object 112"/>
          <p:cNvSpPr/>
          <p:nvPr/>
        </p:nvSpPr>
        <p:spPr>
          <a:xfrm>
            <a:off x="2148265" y="3843390"/>
            <a:ext cx="414304" cy="244867"/>
          </a:xfrm>
          <a:custGeom>
            <a:avLst/>
            <a:gdLst/>
            <a:ahLst/>
            <a:cxnLst/>
            <a:rect l="l" t="t" r="r" b="b"/>
            <a:pathLst>
              <a:path w="484505" h="360045">
                <a:moveTo>
                  <a:pt x="484238" y="209969"/>
                </a:moveTo>
                <a:lnTo>
                  <a:pt x="438581" y="83261"/>
                </a:lnTo>
                <a:lnTo>
                  <a:pt x="412597" y="40449"/>
                </a:lnTo>
                <a:lnTo>
                  <a:pt x="373532" y="11874"/>
                </a:lnTo>
                <a:lnTo>
                  <a:pt x="326593" y="0"/>
                </a:lnTo>
                <a:lnTo>
                  <a:pt x="277050" y="7289"/>
                </a:lnTo>
                <a:lnTo>
                  <a:pt x="234238" y="33274"/>
                </a:lnTo>
                <a:lnTo>
                  <a:pt x="216712" y="57264"/>
                </a:lnTo>
                <a:lnTo>
                  <a:pt x="179730" y="30200"/>
                </a:lnTo>
                <a:lnTo>
                  <a:pt x="132791" y="18326"/>
                </a:lnTo>
                <a:lnTo>
                  <a:pt x="83248" y="25615"/>
                </a:lnTo>
                <a:lnTo>
                  <a:pt x="40449" y="51600"/>
                </a:lnTo>
                <a:lnTo>
                  <a:pt x="11874" y="90678"/>
                </a:lnTo>
                <a:lnTo>
                  <a:pt x="0" y="137604"/>
                </a:lnTo>
                <a:lnTo>
                  <a:pt x="7289" y="187147"/>
                </a:lnTo>
                <a:lnTo>
                  <a:pt x="69354" y="359435"/>
                </a:lnTo>
                <a:lnTo>
                  <a:pt x="129476" y="337781"/>
                </a:lnTo>
                <a:lnTo>
                  <a:pt x="67411" y="165493"/>
                </a:lnTo>
                <a:lnTo>
                  <a:pt x="63817" y="141033"/>
                </a:lnTo>
                <a:lnTo>
                  <a:pt x="69672" y="117856"/>
                </a:lnTo>
                <a:lnTo>
                  <a:pt x="83781" y="98564"/>
                </a:lnTo>
                <a:lnTo>
                  <a:pt x="104914" y="85737"/>
                </a:lnTo>
                <a:lnTo>
                  <a:pt x="129374" y="82143"/>
                </a:lnTo>
                <a:lnTo>
                  <a:pt x="152552" y="87998"/>
                </a:lnTo>
                <a:lnTo>
                  <a:pt x="171843" y="102108"/>
                </a:lnTo>
                <a:lnTo>
                  <a:pt x="184670" y="123240"/>
                </a:lnTo>
                <a:lnTo>
                  <a:pt x="246735" y="295529"/>
                </a:lnTo>
                <a:lnTo>
                  <a:pt x="306857" y="273875"/>
                </a:lnTo>
                <a:lnTo>
                  <a:pt x="261213" y="147167"/>
                </a:lnTo>
                <a:lnTo>
                  <a:pt x="257606" y="122707"/>
                </a:lnTo>
                <a:lnTo>
                  <a:pt x="263474" y="99529"/>
                </a:lnTo>
                <a:lnTo>
                  <a:pt x="277571" y="80238"/>
                </a:lnTo>
                <a:lnTo>
                  <a:pt x="298716" y="67411"/>
                </a:lnTo>
                <a:lnTo>
                  <a:pt x="323176" y="63817"/>
                </a:lnTo>
                <a:lnTo>
                  <a:pt x="346341" y="69672"/>
                </a:lnTo>
                <a:lnTo>
                  <a:pt x="365645" y="83781"/>
                </a:lnTo>
                <a:lnTo>
                  <a:pt x="378472" y="104914"/>
                </a:lnTo>
                <a:lnTo>
                  <a:pt x="424116" y="231622"/>
                </a:lnTo>
                <a:lnTo>
                  <a:pt x="484238" y="209969"/>
                </a:lnTo>
                <a:close/>
              </a:path>
            </a:pathLst>
          </a:custGeom>
          <a:solidFill>
            <a:srgbClr val="33AF7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3" name="bg object 113"/>
          <p:cNvPicPr/>
          <p:nvPr/>
        </p:nvPicPr>
        <p:blipFill>
          <a:blip r:embed="rId47" cstate="print"/>
          <a:stretch>
            <a:fillRect/>
          </a:stretch>
        </p:blipFill>
        <p:spPr>
          <a:xfrm>
            <a:off x="2100887" y="4037021"/>
            <a:ext cx="84497" cy="67203"/>
          </a:xfrm>
          <a:prstGeom prst="rect">
            <a:avLst/>
          </a:prstGeom>
        </p:spPr>
      </p:pic>
      <p:pic>
        <p:nvPicPr>
          <p:cNvPr id="114" name="bg object 114"/>
          <p:cNvPicPr/>
          <p:nvPr/>
        </p:nvPicPr>
        <p:blipFill>
          <a:blip r:embed="rId47" cstate="print"/>
          <a:stretch>
            <a:fillRect/>
          </a:stretch>
        </p:blipFill>
        <p:spPr>
          <a:xfrm>
            <a:off x="2324869" y="3774870"/>
            <a:ext cx="84497" cy="67203"/>
          </a:xfrm>
          <a:prstGeom prst="rect">
            <a:avLst/>
          </a:prstGeom>
        </p:spPr>
      </p:pic>
      <p:pic>
        <p:nvPicPr>
          <p:cNvPr id="115" name="bg object 115"/>
          <p:cNvPicPr/>
          <p:nvPr/>
        </p:nvPicPr>
        <p:blipFill>
          <a:blip r:embed="rId47" cstate="print"/>
          <a:stretch>
            <a:fillRect/>
          </a:stretch>
        </p:blipFill>
        <p:spPr>
          <a:xfrm>
            <a:off x="2159149" y="3787335"/>
            <a:ext cx="84497" cy="67203"/>
          </a:xfrm>
          <a:prstGeom prst="rect">
            <a:avLst/>
          </a:prstGeom>
        </p:spPr>
      </p:pic>
      <p:pic>
        <p:nvPicPr>
          <p:cNvPr id="116" name="bg object 116"/>
          <p:cNvPicPr/>
          <p:nvPr/>
        </p:nvPicPr>
        <p:blipFill>
          <a:blip r:embed="rId47" cstate="print"/>
          <a:stretch>
            <a:fillRect/>
          </a:stretch>
        </p:blipFill>
        <p:spPr>
          <a:xfrm>
            <a:off x="2404243" y="3950095"/>
            <a:ext cx="84497" cy="67203"/>
          </a:xfrm>
          <a:prstGeom prst="rect">
            <a:avLst/>
          </a:prstGeom>
        </p:spPr>
      </p:pic>
      <p:pic>
        <p:nvPicPr>
          <p:cNvPr id="117" name="bg object 117"/>
          <p:cNvPicPr/>
          <p:nvPr/>
        </p:nvPicPr>
        <p:blipFill>
          <a:blip r:embed="rId48" cstate="print"/>
          <a:stretch>
            <a:fillRect/>
          </a:stretch>
        </p:blipFill>
        <p:spPr>
          <a:xfrm>
            <a:off x="2555920" y="3906632"/>
            <a:ext cx="84497" cy="67203"/>
          </a:xfrm>
          <a:prstGeom prst="rect">
            <a:avLst/>
          </a:prstGeom>
        </p:spPr>
      </p:pic>
      <p:sp>
        <p:nvSpPr>
          <p:cNvPr id="118" name="bg object 118"/>
          <p:cNvSpPr/>
          <p:nvPr/>
        </p:nvSpPr>
        <p:spPr>
          <a:xfrm>
            <a:off x="2663173" y="3461986"/>
            <a:ext cx="887250" cy="473323"/>
          </a:xfrm>
          <a:custGeom>
            <a:avLst/>
            <a:gdLst/>
            <a:ahLst/>
            <a:cxnLst/>
            <a:rect l="l" t="t" r="r" b="b"/>
            <a:pathLst>
              <a:path w="1037589" h="695960">
                <a:moveTo>
                  <a:pt x="115493" y="454558"/>
                </a:moveTo>
                <a:lnTo>
                  <a:pt x="115341" y="433933"/>
                </a:lnTo>
                <a:lnTo>
                  <a:pt x="87261" y="444042"/>
                </a:lnTo>
                <a:lnTo>
                  <a:pt x="86360" y="452869"/>
                </a:lnTo>
                <a:lnTo>
                  <a:pt x="82689" y="460260"/>
                </a:lnTo>
                <a:lnTo>
                  <a:pt x="76733" y="466051"/>
                </a:lnTo>
                <a:lnTo>
                  <a:pt x="69011" y="470039"/>
                </a:lnTo>
                <a:lnTo>
                  <a:pt x="57226" y="471855"/>
                </a:lnTo>
                <a:lnTo>
                  <a:pt x="46494" y="468871"/>
                </a:lnTo>
                <a:lnTo>
                  <a:pt x="37617" y="461505"/>
                </a:lnTo>
                <a:lnTo>
                  <a:pt x="31419" y="450138"/>
                </a:lnTo>
                <a:lnTo>
                  <a:pt x="28930" y="437527"/>
                </a:lnTo>
                <a:lnTo>
                  <a:pt x="30988" y="426212"/>
                </a:lnTo>
                <a:lnTo>
                  <a:pt x="37376" y="417017"/>
                </a:lnTo>
                <a:lnTo>
                  <a:pt x="47879" y="410768"/>
                </a:lnTo>
                <a:lnTo>
                  <a:pt x="56248" y="408927"/>
                </a:lnTo>
                <a:lnTo>
                  <a:pt x="64452" y="409549"/>
                </a:lnTo>
                <a:lnTo>
                  <a:pt x="71945" y="412838"/>
                </a:lnTo>
                <a:lnTo>
                  <a:pt x="78257" y="419023"/>
                </a:lnTo>
                <a:lnTo>
                  <a:pt x="106324" y="408914"/>
                </a:lnTo>
                <a:lnTo>
                  <a:pt x="93611" y="393293"/>
                </a:lnTo>
                <a:lnTo>
                  <a:pt x="77025" y="384289"/>
                </a:lnTo>
                <a:lnTo>
                  <a:pt x="58204" y="381762"/>
                </a:lnTo>
                <a:lnTo>
                  <a:pt x="38785" y="385559"/>
                </a:lnTo>
                <a:lnTo>
                  <a:pt x="18351" y="397649"/>
                </a:lnTo>
                <a:lnTo>
                  <a:pt x="5156" y="415455"/>
                </a:lnTo>
                <a:lnTo>
                  <a:pt x="0" y="436943"/>
                </a:lnTo>
                <a:lnTo>
                  <a:pt x="3721" y="460121"/>
                </a:lnTo>
                <a:lnTo>
                  <a:pt x="15633" y="480339"/>
                </a:lnTo>
                <a:lnTo>
                  <a:pt x="33286" y="493610"/>
                </a:lnTo>
                <a:lnTo>
                  <a:pt x="54749" y="498932"/>
                </a:lnTo>
                <a:lnTo>
                  <a:pt x="78092" y="495249"/>
                </a:lnTo>
                <a:lnTo>
                  <a:pt x="95364" y="485952"/>
                </a:lnTo>
                <a:lnTo>
                  <a:pt x="108331" y="472135"/>
                </a:lnTo>
                <a:lnTo>
                  <a:pt x="115493" y="454558"/>
                </a:lnTo>
                <a:close/>
              </a:path>
              <a:path w="1037589" h="695960">
                <a:moveTo>
                  <a:pt x="208368" y="653211"/>
                </a:moveTo>
                <a:lnTo>
                  <a:pt x="170522" y="548170"/>
                </a:lnTo>
                <a:lnTo>
                  <a:pt x="139192" y="559460"/>
                </a:lnTo>
                <a:lnTo>
                  <a:pt x="125564" y="606653"/>
                </a:lnTo>
                <a:lnTo>
                  <a:pt x="84963" y="578993"/>
                </a:lnTo>
                <a:lnTo>
                  <a:pt x="53441" y="590346"/>
                </a:lnTo>
                <a:lnTo>
                  <a:pt x="91287" y="695401"/>
                </a:lnTo>
                <a:lnTo>
                  <a:pt x="118605" y="685558"/>
                </a:lnTo>
                <a:lnTo>
                  <a:pt x="105181" y="648309"/>
                </a:lnTo>
                <a:lnTo>
                  <a:pt x="90525" y="613029"/>
                </a:lnTo>
                <a:lnTo>
                  <a:pt x="140119" y="648246"/>
                </a:lnTo>
                <a:lnTo>
                  <a:pt x="140881" y="647966"/>
                </a:lnTo>
                <a:lnTo>
                  <a:pt x="156616" y="589216"/>
                </a:lnTo>
                <a:lnTo>
                  <a:pt x="167640" y="625817"/>
                </a:lnTo>
                <a:lnTo>
                  <a:pt x="181051" y="663054"/>
                </a:lnTo>
                <a:lnTo>
                  <a:pt x="208368" y="653211"/>
                </a:lnTo>
                <a:close/>
              </a:path>
              <a:path w="1037589" h="695960">
                <a:moveTo>
                  <a:pt x="239395" y="396786"/>
                </a:moveTo>
                <a:lnTo>
                  <a:pt x="211124" y="406971"/>
                </a:lnTo>
                <a:lnTo>
                  <a:pt x="209461" y="413905"/>
                </a:lnTo>
                <a:lnTo>
                  <a:pt x="205574" y="419976"/>
                </a:lnTo>
                <a:lnTo>
                  <a:pt x="199821" y="424942"/>
                </a:lnTo>
                <a:lnTo>
                  <a:pt x="192570" y="428536"/>
                </a:lnTo>
                <a:lnTo>
                  <a:pt x="182016" y="430568"/>
                </a:lnTo>
                <a:lnTo>
                  <a:pt x="171996" y="428840"/>
                </a:lnTo>
                <a:lnTo>
                  <a:pt x="163169" y="423125"/>
                </a:lnTo>
                <a:lnTo>
                  <a:pt x="156184" y="413169"/>
                </a:lnTo>
                <a:lnTo>
                  <a:pt x="213194" y="392633"/>
                </a:lnTo>
                <a:lnTo>
                  <a:pt x="236778" y="384136"/>
                </a:lnTo>
                <a:lnTo>
                  <a:pt x="226441" y="362356"/>
                </a:lnTo>
                <a:lnTo>
                  <a:pt x="225679" y="360743"/>
                </a:lnTo>
                <a:lnTo>
                  <a:pt x="208165" y="344843"/>
                </a:lnTo>
                <a:lnTo>
                  <a:pt x="200520" y="342480"/>
                </a:lnTo>
                <a:lnTo>
                  <a:pt x="200520" y="374535"/>
                </a:lnTo>
                <a:lnTo>
                  <a:pt x="150291" y="392633"/>
                </a:lnTo>
                <a:lnTo>
                  <a:pt x="178257" y="362356"/>
                </a:lnTo>
                <a:lnTo>
                  <a:pt x="186880" y="363702"/>
                </a:lnTo>
                <a:lnTo>
                  <a:pt x="194373" y="367880"/>
                </a:lnTo>
                <a:lnTo>
                  <a:pt x="200520" y="374535"/>
                </a:lnTo>
                <a:lnTo>
                  <a:pt x="200520" y="342480"/>
                </a:lnTo>
                <a:lnTo>
                  <a:pt x="185978" y="337959"/>
                </a:lnTo>
                <a:lnTo>
                  <a:pt x="160820" y="341579"/>
                </a:lnTo>
                <a:lnTo>
                  <a:pt x="140220" y="353720"/>
                </a:lnTo>
                <a:lnTo>
                  <a:pt x="127025" y="371487"/>
                </a:lnTo>
                <a:lnTo>
                  <a:pt x="121983" y="393001"/>
                </a:lnTo>
                <a:lnTo>
                  <a:pt x="125818" y="416344"/>
                </a:lnTo>
                <a:lnTo>
                  <a:pt x="137693" y="436638"/>
                </a:lnTo>
                <a:lnTo>
                  <a:pt x="155270" y="449859"/>
                </a:lnTo>
                <a:lnTo>
                  <a:pt x="176885" y="454990"/>
                </a:lnTo>
                <a:lnTo>
                  <a:pt x="200888" y="451002"/>
                </a:lnTo>
                <a:lnTo>
                  <a:pt x="216573" y="443001"/>
                </a:lnTo>
                <a:lnTo>
                  <a:pt x="229006" y="431228"/>
                </a:lnTo>
                <a:lnTo>
                  <a:pt x="229349" y="430568"/>
                </a:lnTo>
                <a:lnTo>
                  <a:pt x="237020" y="415785"/>
                </a:lnTo>
                <a:lnTo>
                  <a:pt x="239395" y="396786"/>
                </a:lnTo>
                <a:close/>
              </a:path>
              <a:path w="1037589" h="695960">
                <a:moveTo>
                  <a:pt x="388759" y="380733"/>
                </a:moveTo>
                <a:lnTo>
                  <a:pt x="350913" y="275691"/>
                </a:lnTo>
                <a:lnTo>
                  <a:pt x="319595" y="286981"/>
                </a:lnTo>
                <a:lnTo>
                  <a:pt x="305955" y="334187"/>
                </a:lnTo>
                <a:lnTo>
                  <a:pt x="265353" y="306514"/>
                </a:lnTo>
                <a:lnTo>
                  <a:pt x="233832" y="317868"/>
                </a:lnTo>
                <a:lnTo>
                  <a:pt x="271678" y="422922"/>
                </a:lnTo>
                <a:lnTo>
                  <a:pt x="298996" y="413080"/>
                </a:lnTo>
                <a:lnTo>
                  <a:pt x="285572" y="375831"/>
                </a:lnTo>
                <a:lnTo>
                  <a:pt x="270916" y="340550"/>
                </a:lnTo>
                <a:lnTo>
                  <a:pt x="320509" y="375767"/>
                </a:lnTo>
                <a:lnTo>
                  <a:pt x="321271" y="375488"/>
                </a:lnTo>
                <a:lnTo>
                  <a:pt x="337007" y="316738"/>
                </a:lnTo>
                <a:lnTo>
                  <a:pt x="348030" y="353339"/>
                </a:lnTo>
                <a:lnTo>
                  <a:pt x="361442" y="390575"/>
                </a:lnTo>
                <a:lnTo>
                  <a:pt x="388759" y="380733"/>
                </a:lnTo>
                <a:close/>
              </a:path>
              <a:path w="1037589" h="695960">
                <a:moveTo>
                  <a:pt x="402526" y="548982"/>
                </a:moveTo>
                <a:lnTo>
                  <a:pt x="398183" y="525487"/>
                </a:lnTo>
                <a:lnTo>
                  <a:pt x="391998" y="514400"/>
                </a:lnTo>
                <a:lnTo>
                  <a:pt x="386486" y="504545"/>
                </a:lnTo>
                <a:lnTo>
                  <a:pt x="372770" y="493064"/>
                </a:lnTo>
                <a:lnTo>
                  <a:pt x="372770" y="548017"/>
                </a:lnTo>
                <a:lnTo>
                  <a:pt x="370522" y="559104"/>
                </a:lnTo>
                <a:lnTo>
                  <a:pt x="364274" y="567956"/>
                </a:lnTo>
                <a:lnTo>
                  <a:pt x="354533" y="573798"/>
                </a:lnTo>
                <a:lnTo>
                  <a:pt x="343128" y="575576"/>
                </a:lnTo>
                <a:lnTo>
                  <a:pt x="332486" y="572820"/>
                </a:lnTo>
                <a:lnTo>
                  <a:pt x="323532" y="565759"/>
                </a:lnTo>
                <a:lnTo>
                  <a:pt x="317207" y="554672"/>
                </a:lnTo>
                <a:lnTo>
                  <a:pt x="315277" y="543623"/>
                </a:lnTo>
                <a:lnTo>
                  <a:pt x="315023" y="542163"/>
                </a:lnTo>
                <a:lnTo>
                  <a:pt x="317423" y="531012"/>
                </a:lnTo>
                <a:lnTo>
                  <a:pt x="320649" y="526503"/>
                </a:lnTo>
                <a:lnTo>
                  <a:pt x="323837" y="522046"/>
                </a:lnTo>
                <a:lnTo>
                  <a:pt x="332854" y="516661"/>
                </a:lnTo>
                <a:lnTo>
                  <a:pt x="333743" y="516128"/>
                </a:lnTo>
                <a:lnTo>
                  <a:pt x="345059" y="514400"/>
                </a:lnTo>
                <a:lnTo>
                  <a:pt x="355523" y="517283"/>
                </a:lnTo>
                <a:lnTo>
                  <a:pt x="364286" y="524421"/>
                </a:lnTo>
                <a:lnTo>
                  <a:pt x="370497" y="535470"/>
                </a:lnTo>
                <a:lnTo>
                  <a:pt x="372770" y="548017"/>
                </a:lnTo>
                <a:lnTo>
                  <a:pt x="372770" y="493064"/>
                </a:lnTo>
                <a:lnTo>
                  <a:pt x="370154" y="490867"/>
                </a:lnTo>
                <a:lnTo>
                  <a:pt x="350951" y="485101"/>
                </a:lnTo>
                <a:lnTo>
                  <a:pt x="330695" y="487883"/>
                </a:lnTo>
                <a:lnTo>
                  <a:pt x="320675" y="492848"/>
                </a:lnTo>
                <a:lnTo>
                  <a:pt x="312877" y="499503"/>
                </a:lnTo>
                <a:lnTo>
                  <a:pt x="307187" y="507542"/>
                </a:lnTo>
                <a:lnTo>
                  <a:pt x="303517" y="516661"/>
                </a:lnTo>
                <a:lnTo>
                  <a:pt x="292100" y="484974"/>
                </a:lnTo>
                <a:lnTo>
                  <a:pt x="292100" y="577088"/>
                </a:lnTo>
                <a:lnTo>
                  <a:pt x="289699" y="588225"/>
                </a:lnTo>
                <a:lnTo>
                  <a:pt x="283260" y="597141"/>
                </a:lnTo>
                <a:lnTo>
                  <a:pt x="273354" y="603046"/>
                </a:lnTo>
                <a:lnTo>
                  <a:pt x="262102" y="604774"/>
                </a:lnTo>
                <a:lnTo>
                  <a:pt x="251574" y="601967"/>
                </a:lnTo>
                <a:lnTo>
                  <a:pt x="242709" y="594880"/>
                </a:lnTo>
                <a:lnTo>
                  <a:pt x="236423" y="583780"/>
                </a:lnTo>
                <a:lnTo>
                  <a:pt x="234188" y="571296"/>
                </a:lnTo>
                <a:lnTo>
                  <a:pt x="236448" y="560184"/>
                </a:lnTo>
                <a:lnTo>
                  <a:pt x="274650" y="546430"/>
                </a:lnTo>
                <a:lnTo>
                  <a:pt x="292100" y="577088"/>
                </a:lnTo>
                <a:lnTo>
                  <a:pt x="292100" y="484974"/>
                </a:lnTo>
                <a:lnTo>
                  <a:pt x="283146" y="460121"/>
                </a:lnTo>
                <a:lnTo>
                  <a:pt x="255828" y="469963"/>
                </a:lnTo>
                <a:lnTo>
                  <a:pt x="276199" y="526503"/>
                </a:lnTo>
                <a:lnTo>
                  <a:pt x="267525" y="521830"/>
                </a:lnTo>
                <a:lnTo>
                  <a:pt x="257987" y="519277"/>
                </a:lnTo>
                <a:lnTo>
                  <a:pt x="247726" y="519125"/>
                </a:lnTo>
                <a:lnTo>
                  <a:pt x="236918" y="521665"/>
                </a:lnTo>
                <a:lnTo>
                  <a:pt x="219532" y="532447"/>
                </a:lnTo>
                <a:lnTo>
                  <a:pt x="208432" y="549135"/>
                </a:lnTo>
                <a:lnTo>
                  <a:pt x="204571" y="570090"/>
                </a:lnTo>
                <a:lnTo>
                  <a:pt x="208915" y="593686"/>
                </a:lnTo>
                <a:lnTo>
                  <a:pt x="220535" y="614553"/>
                </a:lnTo>
                <a:lnTo>
                  <a:pt x="236804" y="628269"/>
                </a:lnTo>
                <a:lnTo>
                  <a:pt x="256057" y="634072"/>
                </a:lnTo>
                <a:lnTo>
                  <a:pt x="276606" y="631228"/>
                </a:lnTo>
                <a:lnTo>
                  <a:pt x="286499" y="626338"/>
                </a:lnTo>
                <a:lnTo>
                  <a:pt x="294233" y="619810"/>
                </a:lnTo>
                <a:lnTo>
                  <a:pt x="299923" y="611898"/>
                </a:lnTo>
                <a:lnTo>
                  <a:pt x="302933" y="604774"/>
                </a:lnTo>
                <a:lnTo>
                  <a:pt x="303733" y="602894"/>
                </a:lnTo>
                <a:lnTo>
                  <a:pt x="324916" y="661720"/>
                </a:lnTo>
                <a:lnTo>
                  <a:pt x="352234" y="651878"/>
                </a:lnTo>
                <a:lnTo>
                  <a:pt x="334581" y="602894"/>
                </a:lnTo>
                <a:lnTo>
                  <a:pt x="331038" y="593051"/>
                </a:lnTo>
                <a:lnTo>
                  <a:pt x="339737" y="597573"/>
                </a:lnTo>
                <a:lnTo>
                  <a:pt x="349135" y="600024"/>
                </a:lnTo>
                <a:lnTo>
                  <a:pt x="359257" y="600125"/>
                </a:lnTo>
                <a:lnTo>
                  <a:pt x="370014" y="597560"/>
                </a:lnTo>
                <a:lnTo>
                  <a:pt x="377304" y="593051"/>
                </a:lnTo>
                <a:lnTo>
                  <a:pt x="387553" y="586701"/>
                </a:lnTo>
                <a:lnTo>
                  <a:pt x="394957" y="575576"/>
                </a:lnTo>
                <a:lnTo>
                  <a:pt x="398691" y="569950"/>
                </a:lnTo>
                <a:lnTo>
                  <a:pt x="402526" y="548982"/>
                </a:lnTo>
                <a:close/>
              </a:path>
              <a:path w="1037589" h="695960">
                <a:moveTo>
                  <a:pt x="502945" y="301840"/>
                </a:moveTo>
                <a:lnTo>
                  <a:pt x="474675" y="312026"/>
                </a:lnTo>
                <a:lnTo>
                  <a:pt x="472998" y="318960"/>
                </a:lnTo>
                <a:lnTo>
                  <a:pt x="469112" y="325031"/>
                </a:lnTo>
                <a:lnTo>
                  <a:pt x="463372" y="329984"/>
                </a:lnTo>
                <a:lnTo>
                  <a:pt x="456120" y="333590"/>
                </a:lnTo>
                <a:lnTo>
                  <a:pt x="445566" y="335610"/>
                </a:lnTo>
                <a:lnTo>
                  <a:pt x="435546" y="333883"/>
                </a:lnTo>
                <a:lnTo>
                  <a:pt x="426720" y="328168"/>
                </a:lnTo>
                <a:lnTo>
                  <a:pt x="419735" y="318223"/>
                </a:lnTo>
                <a:lnTo>
                  <a:pt x="476745" y="297688"/>
                </a:lnTo>
                <a:lnTo>
                  <a:pt x="500329" y="289191"/>
                </a:lnTo>
                <a:lnTo>
                  <a:pt x="489991" y="267398"/>
                </a:lnTo>
                <a:lnTo>
                  <a:pt x="489229" y="265785"/>
                </a:lnTo>
                <a:lnTo>
                  <a:pt x="471716" y="249885"/>
                </a:lnTo>
                <a:lnTo>
                  <a:pt x="464070" y="247523"/>
                </a:lnTo>
                <a:lnTo>
                  <a:pt x="464070" y="279590"/>
                </a:lnTo>
                <a:lnTo>
                  <a:pt x="413842" y="297688"/>
                </a:lnTo>
                <a:lnTo>
                  <a:pt x="441807" y="267398"/>
                </a:lnTo>
                <a:lnTo>
                  <a:pt x="450430" y="268744"/>
                </a:lnTo>
                <a:lnTo>
                  <a:pt x="457936" y="272935"/>
                </a:lnTo>
                <a:lnTo>
                  <a:pt x="464070" y="279590"/>
                </a:lnTo>
                <a:lnTo>
                  <a:pt x="464070" y="247523"/>
                </a:lnTo>
                <a:lnTo>
                  <a:pt x="449529" y="243001"/>
                </a:lnTo>
                <a:lnTo>
                  <a:pt x="424370" y="246634"/>
                </a:lnTo>
                <a:lnTo>
                  <a:pt x="403771" y="258762"/>
                </a:lnTo>
                <a:lnTo>
                  <a:pt x="390575" y="276529"/>
                </a:lnTo>
                <a:lnTo>
                  <a:pt x="385533" y="298043"/>
                </a:lnTo>
                <a:lnTo>
                  <a:pt x="389369" y="321398"/>
                </a:lnTo>
                <a:lnTo>
                  <a:pt x="401243" y="341693"/>
                </a:lnTo>
                <a:lnTo>
                  <a:pt x="418820" y="354914"/>
                </a:lnTo>
                <a:lnTo>
                  <a:pt x="440436" y="360032"/>
                </a:lnTo>
                <a:lnTo>
                  <a:pt x="464439" y="356057"/>
                </a:lnTo>
                <a:lnTo>
                  <a:pt x="480123" y="348043"/>
                </a:lnTo>
                <a:lnTo>
                  <a:pt x="492556" y="336270"/>
                </a:lnTo>
                <a:lnTo>
                  <a:pt x="492899" y="335610"/>
                </a:lnTo>
                <a:lnTo>
                  <a:pt x="500570" y="320827"/>
                </a:lnTo>
                <a:lnTo>
                  <a:pt x="502945" y="301840"/>
                </a:lnTo>
                <a:close/>
              </a:path>
              <a:path w="1037589" h="695960">
                <a:moveTo>
                  <a:pt x="562089" y="555777"/>
                </a:moveTo>
                <a:lnTo>
                  <a:pt x="543229" y="503440"/>
                </a:lnTo>
                <a:lnTo>
                  <a:pt x="524129" y="510324"/>
                </a:lnTo>
                <a:lnTo>
                  <a:pt x="495566" y="431063"/>
                </a:lnTo>
                <a:lnTo>
                  <a:pt x="468261" y="440905"/>
                </a:lnTo>
                <a:lnTo>
                  <a:pt x="496811" y="520166"/>
                </a:lnTo>
                <a:lnTo>
                  <a:pt x="454418" y="535444"/>
                </a:lnTo>
                <a:lnTo>
                  <a:pt x="425856" y="456171"/>
                </a:lnTo>
                <a:lnTo>
                  <a:pt x="398551" y="466013"/>
                </a:lnTo>
                <a:lnTo>
                  <a:pt x="436397" y="571068"/>
                </a:lnTo>
                <a:lnTo>
                  <a:pt x="525208" y="539064"/>
                </a:lnTo>
                <a:lnTo>
                  <a:pt x="534771" y="565619"/>
                </a:lnTo>
                <a:lnTo>
                  <a:pt x="562089" y="555777"/>
                </a:lnTo>
                <a:close/>
              </a:path>
              <a:path w="1037589" h="695960">
                <a:moveTo>
                  <a:pt x="565810" y="163626"/>
                </a:moveTo>
                <a:lnTo>
                  <a:pt x="563816" y="149783"/>
                </a:lnTo>
                <a:lnTo>
                  <a:pt x="561962" y="144627"/>
                </a:lnTo>
                <a:lnTo>
                  <a:pt x="540575" y="152323"/>
                </a:lnTo>
                <a:lnTo>
                  <a:pt x="544487" y="163220"/>
                </a:lnTo>
                <a:lnTo>
                  <a:pt x="541731" y="168744"/>
                </a:lnTo>
                <a:lnTo>
                  <a:pt x="529132" y="173278"/>
                </a:lnTo>
                <a:lnTo>
                  <a:pt x="523481" y="170789"/>
                </a:lnTo>
                <a:lnTo>
                  <a:pt x="519557" y="159905"/>
                </a:lnTo>
                <a:lnTo>
                  <a:pt x="497979" y="167678"/>
                </a:lnTo>
                <a:lnTo>
                  <a:pt x="499833" y="172834"/>
                </a:lnTo>
                <a:lnTo>
                  <a:pt x="507123" y="184772"/>
                </a:lnTo>
                <a:lnTo>
                  <a:pt x="517652" y="191744"/>
                </a:lnTo>
                <a:lnTo>
                  <a:pt x="530034" y="193979"/>
                </a:lnTo>
                <a:lnTo>
                  <a:pt x="542861" y="191643"/>
                </a:lnTo>
                <a:lnTo>
                  <a:pt x="554126" y="185293"/>
                </a:lnTo>
                <a:lnTo>
                  <a:pt x="562178" y="175704"/>
                </a:lnTo>
                <a:lnTo>
                  <a:pt x="562902" y="173278"/>
                </a:lnTo>
                <a:lnTo>
                  <a:pt x="565810" y="163626"/>
                </a:lnTo>
                <a:close/>
              </a:path>
              <a:path w="1037589" h="695960">
                <a:moveTo>
                  <a:pt x="635685" y="291769"/>
                </a:moveTo>
                <a:lnTo>
                  <a:pt x="614375" y="232613"/>
                </a:lnTo>
                <a:lnTo>
                  <a:pt x="597839" y="186715"/>
                </a:lnTo>
                <a:lnTo>
                  <a:pt x="566521" y="198005"/>
                </a:lnTo>
                <a:lnTo>
                  <a:pt x="547852" y="281546"/>
                </a:lnTo>
                <a:lnTo>
                  <a:pt x="538111" y="250317"/>
                </a:lnTo>
                <a:lnTo>
                  <a:pt x="524687" y="213080"/>
                </a:lnTo>
                <a:lnTo>
                  <a:pt x="497382" y="222910"/>
                </a:lnTo>
                <a:lnTo>
                  <a:pt x="535228" y="327964"/>
                </a:lnTo>
                <a:lnTo>
                  <a:pt x="566737" y="316611"/>
                </a:lnTo>
                <a:lnTo>
                  <a:pt x="574548" y="281546"/>
                </a:lnTo>
                <a:lnTo>
                  <a:pt x="585457" y="232613"/>
                </a:lnTo>
                <a:lnTo>
                  <a:pt x="594956" y="264363"/>
                </a:lnTo>
                <a:lnTo>
                  <a:pt x="608380" y="301612"/>
                </a:lnTo>
                <a:lnTo>
                  <a:pt x="635685" y="291769"/>
                </a:lnTo>
                <a:close/>
              </a:path>
              <a:path w="1037589" h="695960">
                <a:moveTo>
                  <a:pt x="759447" y="247180"/>
                </a:moveTo>
                <a:lnTo>
                  <a:pt x="721601" y="142138"/>
                </a:lnTo>
                <a:lnTo>
                  <a:pt x="694283" y="151980"/>
                </a:lnTo>
                <a:lnTo>
                  <a:pt x="708253" y="190754"/>
                </a:lnTo>
                <a:lnTo>
                  <a:pt x="661085" y="207746"/>
                </a:lnTo>
                <a:lnTo>
                  <a:pt x="647115" y="168973"/>
                </a:lnTo>
                <a:lnTo>
                  <a:pt x="619798" y="178816"/>
                </a:lnTo>
                <a:lnTo>
                  <a:pt x="657644" y="283857"/>
                </a:lnTo>
                <a:lnTo>
                  <a:pt x="684961" y="274027"/>
                </a:lnTo>
                <a:lnTo>
                  <a:pt x="670369" y="233527"/>
                </a:lnTo>
                <a:lnTo>
                  <a:pt x="717550" y="216535"/>
                </a:lnTo>
                <a:lnTo>
                  <a:pt x="732129" y="257022"/>
                </a:lnTo>
                <a:lnTo>
                  <a:pt x="759447" y="247180"/>
                </a:lnTo>
                <a:close/>
              </a:path>
              <a:path w="1037589" h="695960">
                <a:moveTo>
                  <a:pt x="862698" y="186855"/>
                </a:moveTo>
                <a:lnTo>
                  <a:pt x="837717" y="143891"/>
                </a:lnTo>
                <a:lnTo>
                  <a:pt x="834605" y="143548"/>
                </a:lnTo>
                <a:lnTo>
                  <a:pt x="834605" y="185153"/>
                </a:lnTo>
                <a:lnTo>
                  <a:pt x="833145" y="191287"/>
                </a:lnTo>
                <a:lnTo>
                  <a:pt x="799160" y="203530"/>
                </a:lnTo>
                <a:lnTo>
                  <a:pt x="790409" y="179273"/>
                </a:lnTo>
                <a:lnTo>
                  <a:pt x="824598" y="166954"/>
                </a:lnTo>
                <a:lnTo>
                  <a:pt x="829310" y="170434"/>
                </a:lnTo>
                <a:lnTo>
                  <a:pt x="834605" y="185153"/>
                </a:lnTo>
                <a:lnTo>
                  <a:pt x="834605" y="143548"/>
                </a:lnTo>
                <a:lnTo>
                  <a:pt x="823328" y="142265"/>
                </a:lnTo>
                <a:lnTo>
                  <a:pt x="808482" y="145580"/>
                </a:lnTo>
                <a:lnTo>
                  <a:pt x="781748" y="155206"/>
                </a:lnTo>
                <a:lnTo>
                  <a:pt x="770661" y="124460"/>
                </a:lnTo>
                <a:lnTo>
                  <a:pt x="743356" y="134302"/>
                </a:lnTo>
                <a:lnTo>
                  <a:pt x="781202" y="239344"/>
                </a:lnTo>
                <a:lnTo>
                  <a:pt x="834301" y="220218"/>
                </a:lnTo>
                <a:lnTo>
                  <a:pt x="847902" y="212979"/>
                </a:lnTo>
                <a:lnTo>
                  <a:pt x="856513" y="203530"/>
                </a:lnTo>
                <a:lnTo>
                  <a:pt x="858062" y="201841"/>
                </a:lnTo>
                <a:lnTo>
                  <a:pt x="862698" y="186855"/>
                </a:lnTo>
                <a:close/>
              </a:path>
              <a:path w="1037589" h="695960">
                <a:moveTo>
                  <a:pt x="914895" y="191173"/>
                </a:moveTo>
                <a:lnTo>
                  <a:pt x="877049" y="86131"/>
                </a:lnTo>
                <a:lnTo>
                  <a:pt x="849731" y="95973"/>
                </a:lnTo>
                <a:lnTo>
                  <a:pt x="887577" y="201015"/>
                </a:lnTo>
                <a:lnTo>
                  <a:pt x="914895" y="191173"/>
                </a:lnTo>
                <a:close/>
              </a:path>
              <a:path w="1037589" h="695960">
                <a:moveTo>
                  <a:pt x="967244" y="18999"/>
                </a:moveTo>
                <a:lnTo>
                  <a:pt x="965263" y="5156"/>
                </a:lnTo>
                <a:lnTo>
                  <a:pt x="963396" y="0"/>
                </a:lnTo>
                <a:lnTo>
                  <a:pt x="942009" y="7708"/>
                </a:lnTo>
                <a:lnTo>
                  <a:pt x="945934" y="18592"/>
                </a:lnTo>
                <a:lnTo>
                  <a:pt x="943178" y="24117"/>
                </a:lnTo>
                <a:lnTo>
                  <a:pt x="930567" y="28651"/>
                </a:lnTo>
                <a:lnTo>
                  <a:pt x="924928" y="26162"/>
                </a:lnTo>
                <a:lnTo>
                  <a:pt x="921004" y="15278"/>
                </a:lnTo>
                <a:lnTo>
                  <a:pt x="899426" y="23050"/>
                </a:lnTo>
                <a:lnTo>
                  <a:pt x="901280" y="28206"/>
                </a:lnTo>
                <a:lnTo>
                  <a:pt x="908558" y="40132"/>
                </a:lnTo>
                <a:lnTo>
                  <a:pt x="919086" y="47117"/>
                </a:lnTo>
                <a:lnTo>
                  <a:pt x="931456" y="49352"/>
                </a:lnTo>
                <a:lnTo>
                  <a:pt x="944308" y="47015"/>
                </a:lnTo>
                <a:lnTo>
                  <a:pt x="955560" y="40665"/>
                </a:lnTo>
                <a:lnTo>
                  <a:pt x="963612" y="31076"/>
                </a:lnTo>
                <a:lnTo>
                  <a:pt x="964349" y="28651"/>
                </a:lnTo>
                <a:lnTo>
                  <a:pt x="967244" y="18999"/>
                </a:lnTo>
                <a:close/>
              </a:path>
              <a:path w="1037589" h="695960">
                <a:moveTo>
                  <a:pt x="1037132" y="147142"/>
                </a:moveTo>
                <a:lnTo>
                  <a:pt x="1015809" y="87985"/>
                </a:lnTo>
                <a:lnTo>
                  <a:pt x="999286" y="42100"/>
                </a:lnTo>
                <a:lnTo>
                  <a:pt x="967968" y="53378"/>
                </a:lnTo>
                <a:lnTo>
                  <a:pt x="949299" y="136918"/>
                </a:lnTo>
                <a:lnTo>
                  <a:pt x="939558" y="105689"/>
                </a:lnTo>
                <a:lnTo>
                  <a:pt x="926134" y="68453"/>
                </a:lnTo>
                <a:lnTo>
                  <a:pt x="898817" y="78295"/>
                </a:lnTo>
                <a:lnTo>
                  <a:pt x="936663" y="183337"/>
                </a:lnTo>
                <a:lnTo>
                  <a:pt x="968184" y="171983"/>
                </a:lnTo>
                <a:lnTo>
                  <a:pt x="975995" y="136918"/>
                </a:lnTo>
                <a:lnTo>
                  <a:pt x="986904" y="87985"/>
                </a:lnTo>
                <a:lnTo>
                  <a:pt x="996403" y="119735"/>
                </a:lnTo>
                <a:lnTo>
                  <a:pt x="1009815" y="156984"/>
                </a:lnTo>
                <a:lnTo>
                  <a:pt x="1037132" y="147142"/>
                </a:lnTo>
                <a:close/>
              </a:path>
            </a:pathLst>
          </a:custGeom>
          <a:solidFill>
            <a:srgbClr val="22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65324" y="701649"/>
            <a:ext cx="7613353" cy="276999"/>
          </a:xfrm>
        </p:spPr>
        <p:txBody>
          <a:bodyPr lIns="0" tIns="0" rIns="0" bIns="0"/>
          <a:lstStyle>
            <a:lvl1pPr>
              <a:defRPr sz="1800" b="1" i="0">
                <a:solidFill>
                  <a:srgbClr val="444A5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5"/>
            <a:ext cx="3977640" cy="19928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5"/>
            <a:ext cx="3977640" cy="19928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65324" y="701649"/>
            <a:ext cx="7613353" cy="276999"/>
          </a:xfrm>
        </p:spPr>
        <p:txBody>
          <a:bodyPr lIns="0" tIns="0" rIns="0" bIns="0"/>
          <a:lstStyle>
            <a:lvl1pPr>
              <a:defRPr sz="1800" b="1" i="0">
                <a:solidFill>
                  <a:srgbClr val="444A5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94038-36DB-4106-99A9-AA6DFCFB1022}" type="datetimeFigureOut">
              <a:rPr lang="ru-RU" smtClean="0"/>
              <a:t>20.03.2023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B4F52-57A7-4BFD-8883-E10BD4654F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9151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65324" y="701649"/>
            <a:ext cx="7613353" cy="3462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50" b="1" i="0">
                <a:solidFill>
                  <a:srgbClr val="444A5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65323" y="1327399"/>
            <a:ext cx="6514286" cy="19928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950" b="1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4"/>
            <a:ext cx="2926080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4"/>
            <a:ext cx="2103120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4"/>
            <a:ext cx="2103120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357805">
        <a:defRPr>
          <a:latin typeface="+mn-lt"/>
          <a:ea typeface="+mn-ea"/>
          <a:cs typeface="+mn-cs"/>
        </a:defRPr>
      </a:lvl2pPr>
      <a:lvl3pPr marL="715609">
        <a:defRPr>
          <a:latin typeface="+mn-lt"/>
          <a:ea typeface="+mn-ea"/>
          <a:cs typeface="+mn-cs"/>
        </a:defRPr>
      </a:lvl3pPr>
      <a:lvl4pPr marL="1073414">
        <a:defRPr>
          <a:latin typeface="+mn-lt"/>
          <a:ea typeface="+mn-ea"/>
          <a:cs typeface="+mn-cs"/>
        </a:defRPr>
      </a:lvl4pPr>
      <a:lvl5pPr marL="1431219">
        <a:defRPr>
          <a:latin typeface="+mn-lt"/>
          <a:ea typeface="+mn-ea"/>
          <a:cs typeface="+mn-cs"/>
        </a:defRPr>
      </a:lvl5pPr>
      <a:lvl6pPr marL="1789024">
        <a:defRPr>
          <a:latin typeface="+mn-lt"/>
          <a:ea typeface="+mn-ea"/>
          <a:cs typeface="+mn-cs"/>
        </a:defRPr>
      </a:lvl6pPr>
      <a:lvl7pPr marL="2146828">
        <a:defRPr>
          <a:latin typeface="+mn-lt"/>
          <a:ea typeface="+mn-ea"/>
          <a:cs typeface="+mn-cs"/>
        </a:defRPr>
      </a:lvl7pPr>
      <a:lvl8pPr marL="2504633">
        <a:defRPr>
          <a:latin typeface="+mn-lt"/>
          <a:ea typeface="+mn-ea"/>
          <a:cs typeface="+mn-cs"/>
        </a:defRPr>
      </a:lvl8pPr>
      <a:lvl9pPr marL="2862438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357805">
        <a:defRPr>
          <a:latin typeface="+mn-lt"/>
          <a:ea typeface="+mn-ea"/>
          <a:cs typeface="+mn-cs"/>
        </a:defRPr>
      </a:lvl2pPr>
      <a:lvl3pPr marL="715609">
        <a:defRPr>
          <a:latin typeface="+mn-lt"/>
          <a:ea typeface="+mn-ea"/>
          <a:cs typeface="+mn-cs"/>
        </a:defRPr>
      </a:lvl3pPr>
      <a:lvl4pPr marL="1073414">
        <a:defRPr>
          <a:latin typeface="+mn-lt"/>
          <a:ea typeface="+mn-ea"/>
          <a:cs typeface="+mn-cs"/>
        </a:defRPr>
      </a:lvl4pPr>
      <a:lvl5pPr marL="1431219">
        <a:defRPr>
          <a:latin typeface="+mn-lt"/>
          <a:ea typeface="+mn-ea"/>
          <a:cs typeface="+mn-cs"/>
        </a:defRPr>
      </a:lvl5pPr>
      <a:lvl6pPr marL="1789024">
        <a:defRPr>
          <a:latin typeface="+mn-lt"/>
          <a:ea typeface="+mn-ea"/>
          <a:cs typeface="+mn-cs"/>
        </a:defRPr>
      </a:lvl6pPr>
      <a:lvl7pPr marL="2146828">
        <a:defRPr>
          <a:latin typeface="+mn-lt"/>
          <a:ea typeface="+mn-ea"/>
          <a:cs typeface="+mn-cs"/>
        </a:defRPr>
      </a:lvl7pPr>
      <a:lvl8pPr marL="2504633">
        <a:defRPr>
          <a:latin typeface="+mn-lt"/>
          <a:ea typeface="+mn-ea"/>
          <a:cs typeface="+mn-cs"/>
        </a:defRPr>
      </a:lvl8pPr>
      <a:lvl9pPr marL="2862438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g"/><Relationship Id="rId2" Type="http://schemas.openxmlformats.org/officeDocument/2006/relationships/image" Target="../media/image8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hyperlink" Target="mailto:natsok@fmfc.ru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png"/><Relationship Id="rId5" Type="http://schemas.openxmlformats.org/officeDocument/2006/relationships/image" Target="../media/image89.png"/><Relationship Id="rId4" Type="http://schemas.openxmlformats.org/officeDocument/2006/relationships/image" Target="../media/image88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png"/><Relationship Id="rId3" Type="http://schemas.openxmlformats.org/officeDocument/2006/relationships/image" Target="../media/image96.png"/><Relationship Id="rId7" Type="http://schemas.openxmlformats.org/officeDocument/2006/relationships/image" Target="../media/image100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9.png"/><Relationship Id="rId5" Type="http://schemas.openxmlformats.org/officeDocument/2006/relationships/image" Target="../media/image98.png"/><Relationship Id="rId4" Type="http://schemas.openxmlformats.org/officeDocument/2006/relationships/image" Target="../media/image97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6.png"/><Relationship Id="rId4" Type="http://schemas.openxmlformats.org/officeDocument/2006/relationships/image" Target="../media/image10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image" Target="../media/image111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5.png"/><Relationship Id="rId5" Type="http://schemas.openxmlformats.org/officeDocument/2006/relationships/image" Target="../media/image114.png"/><Relationship Id="rId4" Type="http://schemas.openxmlformats.org/officeDocument/2006/relationships/image" Target="../media/image11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0.png"/><Relationship Id="rId4" Type="http://schemas.openxmlformats.org/officeDocument/2006/relationships/image" Target="../media/image119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2.jp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9.png"/><Relationship Id="rId13" Type="http://schemas.openxmlformats.org/officeDocument/2006/relationships/image" Target="../media/image134.png"/><Relationship Id="rId3" Type="http://schemas.openxmlformats.org/officeDocument/2006/relationships/image" Target="../media/image124.png"/><Relationship Id="rId7" Type="http://schemas.openxmlformats.org/officeDocument/2006/relationships/image" Target="../media/image128.png"/><Relationship Id="rId12" Type="http://schemas.openxmlformats.org/officeDocument/2006/relationships/image" Target="../media/image133.png"/><Relationship Id="rId17" Type="http://schemas.openxmlformats.org/officeDocument/2006/relationships/image" Target="../media/image138.png"/><Relationship Id="rId2" Type="http://schemas.openxmlformats.org/officeDocument/2006/relationships/image" Target="../media/image123.png"/><Relationship Id="rId16" Type="http://schemas.openxmlformats.org/officeDocument/2006/relationships/image" Target="../media/image13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7.png"/><Relationship Id="rId11" Type="http://schemas.openxmlformats.org/officeDocument/2006/relationships/image" Target="../media/image132.png"/><Relationship Id="rId5" Type="http://schemas.openxmlformats.org/officeDocument/2006/relationships/image" Target="../media/image126.png"/><Relationship Id="rId15" Type="http://schemas.openxmlformats.org/officeDocument/2006/relationships/image" Target="../media/image136.png"/><Relationship Id="rId10" Type="http://schemas.openxmlformats.org/officeDocument/2006/relationships/image" Target="../media/image131.png"/><Relationship Id="rId4" Type="http://schemas.openxmlformats.org/officeDocument/2006/relationships/image" Target="../media/image125.png"/><Relationship Id="rId9" Type="http://schemas.openxmlformats.org/officeDocument/2006/relationships/image" Target="../media/image130.png"/><Relationship Id="rId14" Type="http://schemas.openxmlformats.org/officeDocument/2006/relationships/image" Target="../media/image135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13" Type="http://schemas.openxmlformats.org/officeDocument/2006/relationships/image" Target="../media/image64.png"/><Relationship Id="rId18" Type="http://schemas.openxmlformats.org/officeDocument/2006/relationships/image" Target="../media/image69.png"/><Relationship Id="rId26" Type="http://schemas.openxmlformats.org/officeDocument/2006/relationships/image" Target="../media/image77.png"/><Relationship Id="rId3" Type="http://schemas.openxmlformats.org/officeDocument/2006/relationships/image" Target="../media/image54.png"/><Relationship Id="rId21" Type="http://schemas.openxmlformats.org/officeDocument/2006/relationships/image" Target="../media/image72.png"/><Relationship Id="rId7" Type="http://schemas.openxmlformats.org/officeDocument/2006/relationships/image" Target="../media/image58.png"/><Relationship Id="rId12" Type="http://schemas.openxmlformats.org/officeDocument/2006/relationships/image" Target="../media/image63.png"/><Relationship Id="rId17" Type="http://schemas.openxmlformats.org/officeDocument/2006/relationships/image" Target="../media/image68.png"/><Relationship Id="rId25" Type="http://schemas.openxmlformats.org/officeDocument/2006/relationships/image" Target="../media/image76.png"/><Relationship Id="rId2" Type="http://schemas.openxmlformats.org/officeDocument/2006/relationships/image" Target="../media/image53.png"/><Relationship Id="rId16" Type="http://schemas.openxmlformats.org/officeDocument/2006/relationships/image" Target="../media/image67.png"/><Relationship Id="rId20" Type="http://schemas.openxmlformats.org/officeDocument/2006/relationships/image" Target="../media/image71.png"/><Relationship Id="rId29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11" Type="http://schemas.openxmlformats.org/officeDocument/2006/relationships/image" Target="../media/image62.png"/><Relationship Id="rId24" Type="http://schemas.openxmlformats.org/officeDocument/2006/relationships/image" Target="../media/image75.png"/><Relationship Id="rId32" Type="http://schemas.openxmlformats.org/officeDocument/2006/relationships/image" Target="../media/image83.png"/><Relationship Id="rId5" Type="http://schemas.openxmlformats.org/officeDocument/2006/relationships/image" Target="../media/image56.png"/><Relationship Id="rId15" Type="http://schemas.openxmlformats.org/officeDocument/2006/relationships/image" Target="../media/image66.png"/><Relationship Id="rId23" Type="http://schemas.openxmlformats.org/officeDocument/2006/relationships/image" Target="../media/image74.png"/><Relationship Id="rId28" Type="http://schemas.openxmlformats.org/officeDocument/2006/relationships/image" Target="../media/image79.png"/><Relationship Id="rId10" Type="http://schemas.openxmlformats.org/officeDocument/2006/relationships/image" Target="../media/image61.png"/><Relationship Id="rId19" Type="http://schemas.openxmlformats.org/officeDocument/2006/relationships/image" Target="../media/image70.png"/><Relationship Id="rId31" Type="http://schemas.openxmlformats.org/officeDocument/2006/relationships/image" Target="../media/image82.png"/><Relationship Id="rId4" Type="http://schemas.openxmlformats.org/officeDocument/2006/relationships/image" Target="../media/image55.png"/><Relationship Id="rId9" Type="http://schemas.openxmlformats.org/officeDocument/2006/relationships/image" Target="../media/image60.png"/><Relationship Id="rId14" Type="http://schemas.openxmlformats.org/officeDocument/2006/relationships/image" Target="../media/image65.png"/><Relationship Id="rId22" Type="http://schemas.openxmlformats.org/officeDocument/2006/relationships/image" Target="../media/image73.png"/><Relationship Id="rId27" Type="http://schemas.openxmlformats.org/officeDocument/2006/relationships/image" Target="../media/image78.png"/><Relationship Id="rId30" Type="http://schemas.openxmlformats.org/officeDocument/2006/relationships/image" Target="../media/image8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2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5829" y="66675"/>
            <a:ext cx="7162800" cy="5010150"/>
          </a:xfrm>
          <a:prstGeom prst="rect">
            <a:avLst/>
          </a:prstGeom>
          <a:solidFill>
            <a:srgbClr val="21B5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55829" y="1885950"/>
            <a:ext cx="727445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Руководство по применению </a:t>
            </a:r>
          </a:p>
          <a:p>
            <a:r>
              <a:rPr lang="ru-RU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фирменного стиля</a:t>
            </a:r>
          </a:p>
          <a:p>
            <a:r>
              <a:rPr lang="ru-RU" sz="20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«Семейный многофункциональный центр»</a:t>
            </a:r>
            <a:endParaRPr lang="ru-RU" sz="20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9305" y="4559897"/>
            <a:ext cx="1869542" cy="495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060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752948" y="2384"/>
            <a:ext cx="5385403" cy="5139181"/>
          </a:xfrm>
          <a:custGeom>
            <a:avLst/>
            <a:gdLst/>
            <a:ahLst/>
            <a:cxnLst/>
            <a:rect l="l" t="t" r="r" b="b"/>
            <a:pathLst>
              <a:path w="6297930" h="7556500">
                <a:moveTo>
                  <a:pt x="5654732" y="863600"/>
                </a:moveTo>
                <a:lnTo>
                  <a:pt x="3216862" y="863600"/>
                </a:lnTo>
                <a:lnTo>
                  <a:pt x="3276872" y="876300"/>
                </a:lnTo>
                <a:lnTo>
                  <a:pt x="3451719" y="876300"/>
                </a:lnTo>
                <a:lnTo>
                  <a:pt x="3508274" y="889000"/>
                </a:lnTo>
                <a:lnTo>
                  <a:pt x="3563964" y="889000"/>
                </a:lnTo>
                <a:lnTo>
                  <a:pt x="3618790" y="901700"/>
                </a:lnTo>
                <a:lnTo>
                  <a:pt x="3672753" y="901700"/>
                </a:lnTo>
                <a:lnTo>
                  <a:pt x="3778086" y="927100"/>
                </a:lnTo>
                <a:lnTo>
                  <a:pt x="3829456" y="927100"/>
                </a:lnTo>
                <a:lnTo>
                  <a:pt x="4026298" y="977900"/>
                </a:lnTo>
                <a:lnTo>
                  <a:pt x="4073348" y="1003300"/>
                </a:lnTo>
                <a:lnTo>
                  <a:pt x="4209316" y="1041400"/>
                </a:lnTo>
                <a:lnTo>
                  <a:pt x="4252910" y="1066800"/>
                </a:lnTo>
                <a:lnTo>
                  <a:pt x="4295640" y="1079500"/>
                </a:lnTo>
                <a:lnTo>
                  <a:pt x="4337507" y="1104900"/>
                </a:lnTo>
                <a:lnTo>
                  <a:pt x="4378509" y="1117600"/>
                </a:lnTo>
                <a:lnTo>
                  <a:pt x="4418647" y="1143000"/>
                </a:lnTo>
                <a:lnTo>
                  <a:pt x="4457922" y="1168400"/>
                </a:lnTo>
                <a:lnTo>
                  <a:pt x="4496332" y="1193800"/>
                </a:lnTo>
                <a:lnTo>
                  <a:pt x="4533878" y="1219200"/>
                </a:lnTo>
                <a:lnTo>
                  <a:pt x="4570560" y="1244600"/>
                </a:lnTo>
                <a:lnTo>
                  <a:pt x="4606379" y="1270000"/>
                </a:lnTo>
                <a:lnTo>
                  <a:pt x="4641333" y="1295400"/>
                </a:lnTo>
                <a:lnTo>
                  <a:pt x="4675423" y="1320800"/>
                </a:lnTo>
                <a:lnTo>
                  <a:pt x="4708649" y="1346200"/>
                </a:lnTo>
                <a:lnTo>
                  <a:pt x="4741011" y="1384300"/>
                </a:lnTo>
                <a:lnTo>
                  <a:pt x="4773411" y="1409700"/>
                </a:lnTo>
                <a:lnTo>
                  <a:pt x="4804815" y="1447800"/>
                </a:lnTo>
                <a:lnTo>
                  <a:pt x="4835221" y="1473200"/>
                </a:lnTo>
                <a:lnTo>
                  <a:pt x="4864630" y="1511300"/>
                </a:lnTo>
                <a:lnTo>
                  <a:pt x="4893043" y="1549400"/>
                </a:lnTo>
                <a:lnTo>
                  <a:pt x="4920458" y="1574800"/>
                </a:lnTo>
                <a:lnTo>
                  <a:pt x="4946877" y="1612900"/>
                </a:lnTo>
                <a:lnTo>
                  <a:pt x="4972299" y="1651000"/>
                </a:lnTo>
                <a:lnTo>
                  <a:pt x="4996723" y="1689100"/>
                </a:lnTo>
                <a:lnTo>
                  <a:pt x="5020151" y="1727200"/>
                </a:lnTo>
                <a:lnTo>
                  <a:pt x="5042582" y="1778000"/>
                </a:lnTo>
                <a:lnTo>
                  <a:pt x="5064015" y="1816100"/>
                </a:lnTo>
                <a:lnTo>
                  <a:pt x="5084452" y="1854200"/>
                </a:lnTo>
                <a:lnTo>
                  <a:pt x="5103892" y="1892300"/>
                </a:lnTo>
                <a:lnTo>
                  <a:pt x="5122335" y="1943100"/>
                </a:lnTo>
                <a:lnTo>
                  <a:pt x="5139781" y="1981200"/>
                </a:lnTo>
                <a:lnTo>
                  <a:pt x="5156230" y="2032000"/>
                </a:lnTo>
                <a:lnTo>
                  <a:pt x="5171682" y="2070100"/>
                </a:lnTo>
                <a:lnTo>
                  <a:pt x="5186138" y="2120900"/>
                </a:lnTo>
                <a:lnTo>
                  <a:pt x="5199596" y="2171700"/>
                </a:lnTo>
                <a:lnTo>
                  <a:pt x="5212057" y="2222500"/>
                </a:lnTo>
                <a:lnTo>
                  <a:pt x="5223522" y="2273300"/>
                </a:lnTo>
                <a:lnTo>
                  <a:pt x="5233989" y="2324100"/>
                </a:lnTo>
                <a:lnTo>
                  <a:pt x="5243460" y="2374900"/>
                </a:lnTo>
                <a:lnTo>
                  <a:pt x="5251934" y="2425700"/>
                </a:lnTo>
                <a:lnTo>
                  <a:pt x="5259410" y="2476500"/>
                </a:lnTo>
                <a:lnTo>
                  <a:pt x="5265890" y="2527300"/>
                </a:lnTo>
                <a:lnTo>
                  <a:pt x="5271373" y="2578100"/>
                </a:lnTo>
                <a:lnTo>
                  <a:pt x="5275859" y="2641600"/>
                </a:lnTo>
                <a:lnTo>
                  <a:pt x="5279348" y="2692400"/>
                </a:lnTo>
                <a:lnTo>
                  <a:pt x="5281841" y="2755900"/>
                </a:lnTo>
                <a:lnTo>
                  <a:pt x="5283336" y="2806700"/>
                </a:lnTo>
                <a:lnTo>
                  <a:pt x="5283735" y="2857500"/>
                </a:lnTo>
                <a:lnTo>
                  <a:pt x="5283835" y="3327400"/>
                </a:lnTo>
                <a:lnTo>
                  <a:pt x="2647247" y="3327400"/>
                </a:lnTo>
                <a:lnTo>
                  <a:pt x="2586179" y="3340100"/>
                </a:lnTo>
                <a:lnTo>
                  <a:pt x="2407432" y="3340100"/>
                </a:lnTo>
                <a:lnTo>
                  <a:pt x="2349337" y="3352800"/>
                </a:lnTo>
                <a:lnTo>
                  <a:pt x="2291984" y="3352800"/>
                </a:lnTo>
                <a:lnTo>
                  <a:pt x="2235375" y="3365500"/>
                </a:lnTo>
                <a:lnTo>
                  <a:pt x="2179509" y="3365500"/>
                </a:lnTo>
                <a:lnTo>
                  <a:pt x="2124386" y="3378200"/>
                </a:lnTo>
                <a:lnTo>
                  <a:pt x="2070006" y="3378200"/>
                </a:lnTo>
                <a:lnTo>
                  <a:pt x="1963477" y="3403600"/>
                </a:lnTo>
                <a:lnTo>
                  <a:pt x="1911327" y="3403600"/>
                </a:lnTo>
                <a:lnTo>
                  <a:pt x="1759338" y="3441700"/>
                </a:lnTo>
                <a:lnTo>
                  <a:pt x="1710162" y="3441700"/>
                </a:lnTo>
                <a:lnTo>
                  <a:pt x="1614039" y="3467100"/>
                </a:lnTo>
                <a:lnTo>
                  <a:pt x="1430714" y="3517900"/>
                </a:lnTo>
                <a:lnTo>
                  <a:pt x="1386742" y="3543300"/>
                </a:lnTo>
                <a:lnTo>
                  <a:pt x="1259284" y="3581400"/>
                </a:lnTo>
                <a:lnTo>
                  <a:pt x="1218286" y="3606800"/>
                </a:lnTo>
                <a:lnTo>
                  <a:pt x="1138519" y="3632200"/>
                </a:lnTo>
                <a:lnTo>
                  <a:pt x="1099750" y="3657600"/>
                </a:lnTo>
                <a:lnTo>
                  <a:pt x="1061726" y="3670300"/>
                </a:lnTo>
                <a:lnTo>
                  <a:pt x="1024444" y="3695700"/>
                </a:lnTo>
                <a:lnTo>
                  <a:pt x="987907" y="3708400"/>
                </a:lnTo>
                <a:lnTo>
                  <a:pt x="952113" y="3733800"/>
                </a:lnTo>
                <a:lnTo>
                  <a:pt x="917062" y="3759200"/>
                </a:lnTo>
                <a:lnTo>
                  <a:pt x="882755" y="3771900"/>
                </a:lnTo>
                <a:lnTo>
                  <a:pt x="849192" y="3797300"/>
                </a:lnTo>
                <a:lnTo>
                  <a:pt x="816373" y="3822700"/>
                </a:lnTo>
                <a:lnTo>
                  <a:pt x="784297" y="3848100"/>
                </a:lnTo>
                <a:lnTo>
                  <a:pt x="752964" y="3873500"/>
                </a:lnTo>
                <a:lnTo>
                  <a:pt x="722376" y="3898900"/>
                </a:lnTo>
                <a:lnTo>
                  <a:pt x="692531" y="3924300"/>
                </a:lnTo>
                <a:lnTo>
                  <a:pt x="654585" y="3949700"/>
                </a:lnTo>
                <a:lnTo>
                  <a:pt x="617709" y="3987800"/>
                </a:lnTo>
                <a:lnTo>
                  <a:pt x="581903" y="4025900"/>
                </a:lnTo>
                <a:lnTo>
                  <a:pt x="547166" y="4051300"/>
                </a:lnTo>
                <a:lnTo>
                  <a:pt x="513498" y="4089400"/>
                </a:lnTo>
                <a:lnTo>
                  <a:pt x="480899" y="4127500"/>
                </a:lnTo>
                <a:lnTo>
                  <a:pt x="449369" y="4165600"/>
                </a:lnTo>
                <a:lnTo>
                  <a:pt x="418909" y="4203700"/>
                </a:lnTo>
                <a:lnTo>
                  <a:pt x="389518" y="4241800"/>
                </a:lnTo>
                <a:lnTo>
                  <a:pt x="361196" y="4279900"/>
                </a:lnTo>
                <a:lnTo>
                  <a:pt x="333943" y="4318000"/>
                </a:lnTo>
                <a:lnTo>
                  <a:pt x="307759" y="4356100"/>
                </a:lnTo>
                <a:lnTo>
                  <a:pt x="282644" y="4394200"/>
                </a:lnTo>
                <a:lnTo>
                  <a:pt x="258599" y="4432300"/>
                </a:lnTo>
                <a:lnTo>
                  <a:pt x="235622" y="4470400"/>
                </a:lnTo>
                <a:lnTo>
                  <a:pt x="213714" y="4521200"/>
                </a:lnTo>
                <a:lnTo>
                  <a:pt x="192875" y="4559300"/>
                </a:lnTo>
                <a:lnTo>
                  <a:pt x="173105" y="4597400"/>
                </a:lnTo>
                <a:lnTo>
                  <a:pt x="154404" y="4648200"/>
                </a:lnTo>
                <a:lnTo>
                  <a:pt x="136772" y="4686300"/>
                </a:lnTo>
                <a:lnTo>
                  <a:pt x="120209" y="4737100"/>
                </a:lnTo>
                <a:lnTo>
                  <a:pt x="104714" y="4775200"/>
                </a:lnTo>
                <a:lnTo>
                  <a:pt x="90288" y="4826000"/>
                </a:lnTo>
                <a:lnTo>
                  <a:pt x="76931" y="4876800"/>
                </a:lnTo>
                <a:lnTo>
                  <a:pt x="64643" y="4914900"/>
                </a:lnTo>
                <a:lnTo>
                  <a:pt x="53424" y="4965700"/>
                </a:lnTo>
                <a:lnTo>
                  <a:pt x="43273" y="5016500"/>
                </a:lnTo>
                <a:lnTo>
                  <a:pt x="34190" y="5067300"/>
                </a:lnTo>
                <a:lnTo>
                  <a:pt x="26177" y="5118100"/>
                </a:lnTo>
                <a:lnTo>
                  <a:pt x="19231" y="5156200"/>
                </a:lnTo>
                <a:lnTo>
                  <a:pt x="13355" y="5207000"/>
                </a:lnTo>
                <a:lnTo>
                  <a:pt x="8547" y="5257800"/>
                </a:lnTo>
                <a:lnTo>
                  <a:pt x="4807" y="5308600"/>
                </a:lnTo>
                <a:lnTo>
                  <a:pt x="2136" y="5372100"/>
                </a:lnTo>
                <a:lnTo>
                  <a:pt x="534" y="5422900"/>
                </a:lnTo>
                <a:lnTo>
                  <a:pt x="0" y="5473700"/>
                </a:lnTo>
                <a:lnTo>
                  <a:pt x="542" y="5524500"/>
                </a:lnTo>
                <a:lnTo>
                  <a:pt x="2169" y="5575300"/>
                </a:lnTo>
                <a:lnTo>
                  <a:pt x="4881" y="5626100"/>
                </a:lnTo>
                <a:lnTo>
                  <a:pt x="8678" y="5676900"/>
                </a:lnTo>
                <a:lnTo>
                  <a:pt x="13560" y="5727700"/>
                </a:lnTo>
                <a:lnTo>
                  <a:pt x="19527" y="5778500"/>
                </a:lnTo>
                <a:lnTo>
                  <a:pt x="26578" y="5829300"/>
                </a:lnTo>
                <a:lnTo>
                  <a:pt x="34714" y="5880100"/>
                </a:lnTo>
                <a:lnTo>
                  <a:pt x="43935" y="5930900"/>
                </a:lnTo>
                <a:lnTo>
                  <a:pt x="54241" y="5981700"/>
                </a:lnTo>
                <a:lnTo>
                  <a:pt x="65632" y="6032500"/>
                </a:lnTo>
                <a:lnTo>
                  <a:pt x="78108" y="6070600"/>
                </a:lnTo>
                <a:lnTo>
                  <a:pt x="91668" y="6121400"/>
                </a:lnTo>
                <a:lnTo>
                  <a:pt x="106313" y="6172200"/>
                </a:lnTo>
                <a:lnTo>
                  <a:pt x="122043" y="6210300"/>
                </a:lnTo>
                <a:lnTo>
                  <a:pt x="138858" y="6261100"/>
                </a:lnTo>
                <a:lnTo>
                  <a:pt x="156758" y="6299200"/>
                </a:lnTo>
                <a:lnTo>
                  <a:pt x="175743" y="6350000"/>
                </a:lnTo>
                <a:lnTo>
                  <a:pt x="195812" y="6388100"/>
                </a:lnTo>
                <a:lnTo>
                  <a:pt x="216966" y="6426200"/>
                </a:lnTo>
                <a:lnTo>
                  <a:pt x="239205" y="6477000"/>
                </a:lnTo>
                <a:lnTo>
                  <a:pt x="262529" y="6515100"/>
                </a:lnTo>
                <a:lnTo>
                  <a:pt x="286938" y="6553200"/>
                </a:lnTo>
                <a:lnTo>
                  <a:pt x="312432" y="6591300"/>
                </a:lnTo>
                <a:lnTo>
                  <a:pt x="339010" y="6642100"/>
                </a:lnTo>
                <a:lnTo>
                  <a:pt x="366673" y="6680200"/>
                </a:lnTo>
                <a:lnTo>
                  <a:pt x="395422" y="6718300"/>
                </a:lnTo>
                <a:lnTo>
                  <a:pt x="425255" y="6756400"/>
                </a:lnTo>
                <a:lnTo>
                  <a:pt x="456172" y="6794500"/>
                </a:lnTo>
                <a:lnTo>
                  <a:pt x="488175" y="6832600"/>
                </a:lnTo>
                <a:lnTo>
                  <a:pt x="521262" y="6858000"/>
                </a:lnTo>
                <a:lnTo>
                  <a:pt x="555435" y="6896100"/>
                </a:lnTo>
                <a:lnTo>
                  <a:pt x="590692" y="6934200"/>
                </a:lnTo>
                <a:lnTo>
                  <a:pt x="627034" y="6972300"/>
                </a:lnTo>
                <a:lnTo>
                  <a:pt x="664460" y="6997700"/>
                </a:lnTo>
                <a:lnTo>
                  <a:pt x="702972" y="7035800"/>
                </a:lnTo>
                <a:lnTo>
                  <a:pt x="742569" y="7073900"/>
                </a:lnTo>
                <a:lnTo>
                  <a:pt x="777384" y="7099300"/>
                </a:lnTo>
                <a:lnTo>
                  <a:pt x="812756" y="7124700"/>
                </a:lnTo>
                <a:lnTo>
                  <a:pt x="848683" y="7150100"/>
                </a:lnTo>
                <a:lnTo>
                  <a:pt x="885166" y="7175500"/>
                </a:lnTo>
                <a:lnTo>
                  <a:pt x="922205" y="7200900"/>
                </a:lnTo>
                <a:lnTo>
                  <a:pt x="959799" y="7226300"/>
                </a:lnTo>
                <a:lnTo>
                  <a:pt x="1036656" y="7277100"/>
                </a:lnTo>
                <a:lnTo>
                  <a:pt x="1075918" y="7289800"/>
                </a:lnTo>
                <a:lnTo>
                  <a:pt x="1156109" y="7340600"/>
                </a:lnTo>
                <a:lnTo>
                  <a:pt x="1197039" y="7353300"/>
                </a:lnTo>
                <a:lnTo>
                  <a:pt x="1280566" y="7404100"/>
                </a:lnTo>
                <a:lnTo>
                  <a:pt x="1366318" y="7429500"/>
                </a:lnTo>
                <a:lnTo>
                  <a:pt x="1410028" y="7454900"/>
                </a:lnTo>
                <a:lnTo>
                  <a:pt x="1499117" y="7480300"/>
                </a:lnTo>
                <a:lnTo>
                  <a:pt x="1544495" y="7505700"/>
                </a:lnTo>
                <a:lnTo>
                  <a:pt x="1731572" y="7556500"/>
                </a:lnTo>
                <a:lnTo>
                  <a:pt x="3738960" y="7556500"/>
                </a:lnTo>
                <a:lnTo>
                  <a:pt x="3972117" y="7493000"/>
                </a:lnTo>
                <a:lnTo>
                  <a:pt x="4017284" y="7467600"/>
                </a:lnTo>
                <a:lnTo>
                  <a:pt x="4106155" y="7442200"/>
                </a:lnTo>
                <a:lnTo>
                  <a:pt x="4149859" y="7416800"/>
                </a:lnTo>
                <a:lnTo>
                  <a:pt x="4193074" y="7404100"/>
                </a:lnTo>
                <a:lnTo>
                  <a:pt x="4235801" y="7378700"/>
                </a:lnTo>
                <a:lnTo>
                  <a:pt x="4278040" y="7366000"/>
                </a:lnTo>
                <a:lnTo>
                  <a:pt x="4319790" y="7340600"/>
                </a:lnTo>
                <a:lnTo>
                  <a:pt x="4413020" y="7289800"/>
                </a:lnTo>
                <a:lnTo>
                  <a:pt x="4458405" y="7264400"/>
                </a:lnTo>
                <a:lnTo>
                  <a:pt x="4502971" y="7239000"/>
                </a:lnTo>
                <a:lnTo>
                  <a:pt x="4546717" y="7213600"/>
                </a:lnTo>
                <a:lnTo>
                  <a:pt x="4589644" y="7188200"/>
                </a:lnTo>
                <a:lnTo>
                  <a:pt x="4631750" y="7162800"/>
                </a:lnTo>
                <a:lnTo>
                  <a:pt x="4673037" y="7137400"/>
                </a:lnTo>
                <a:lnTo>
                  <a:pt x="4713505" y="7099300"/>
                </a:lnTo>
                <a:lnTo>
                  <a:pt x="4753152" y="7073900"/>
                </a:lnTo>
                <a:lnTo>
                  <a:pt x="4791980" y="7048500"/>
                </a:lnTo>
                <a:lnTo>
                  <a:pt x="4829988" y="7010400"/>
                </a:lnTo>
                <a:lnTo>
                  <a:pt x="4867177" y="6985000"/>
                </a:lnTo>
                <a:lnTo>
                  <a:pt x="4903546" y="6946900"/>
                </a:lnTo>
                <a:lnTo>
                  <a:pt x="4939095" y="6908800"/>
                </a:lnTo>
                <a:lnTo>
                  <a:pt x="4973824" y="6883400"/>
                </a:lnTo>
                <a:lnTo>
                  <a:pt x="4985127" y="6870700"/>
                </a:lnTo>
                <a:lnTo>
                  <a:pt x="2780751" y="6870700"/>
                </a:lnTo>
                <a:lnTo>
                  <a:pt x="2722985" y="6858000"/>
                </a:lnTo>
                <a:lnTo>
                  <a:pt x="2555020" y="6858000"/>
                </a:lnTo>
                <a:lnTo>
                  <a:pt x="2500811" y="6845300"/>
                </a:lnTo>
                <a:lnTo>
                  <a:pt x="2447490" y="6845300"/>
                </a:lnTo>
                <a:lnTo>
                  <a:pt x="2343517" y="6819900"/>
                </a:lnTo>
                <a:lnTo>
                  <a:pt x="2292865" y="6819900"/>
                </a:lnTo>
                <a:lnTo>
                  <a:pt x="2099146" y="6769100"/>
                </a:lnTo>
                <a:lnTo>
                  <a:pt x="1963194" y="6731000"/>
                </a:lnTo>
                <a:lnTo>
                  <a:pt x="1919655" y="6718300"/>
                </a:lnTo>
                <a:lnTo>
                  <a:pt x="1877005" y="6692900"/>
                </a:lnTo>
                <a:lnTo>
                  <a:pt x="1794373" y="6667500"/>
                </a:lnTo>
                <a:lnTo>
                  <a:pt x="1754391" y="6642100"/>
                </a:lnTo>
                <a:lnTo>
                  <a:pt x="1715298" y="6629400"/>
                </a:lnTo>
                <a:lnTo>
                  <a:pt x="1677094" y="6604000"/>
                </a:lnTo>
                <a:lnTo>
                  <a:pt x="1639779" y="6578600"/>
                </a:lnTo>
                <a:lnTo>
                  <a:pt x="1603354" y="6553200"/>
                </a:lnTo>
                <a:lnTo>
                  <a:pt x="1567817" y="6540500"/>
                </a:lnTo>
                <a:lnTo>
                  <a:pt x="1533170" y="6515100"/>
                </a:lnTo>
                <a:lnTo>
                  <a:pt x="1499412" y="6489700"/>
                </a:lnTo>
                <a:lnTo>
                  <a:pt x="1460211" y="6451600"/>
                </a:lnTo>
                <a:lnTo>
                  <a:pt x="1422612" y="6426200"/>
                </a:lnTo>
                <a:lnTo>
                  <a:pt x="1386615" y="6388100"/>
                </a:lnTo>
                <a:lnTo>
                  <a:pt x="1352220" y="6362700"/>
                </a:lnTo>
                <a:lnTo>
                  <a:pt x="1319426" y="6324600"/>
                </a:lnTo>
                <a:lnTo>
                  <a:pt x="1288233" y="6286500"/>
                </a:lnTo>
                <a:lnTo>
                  <a:pt x="1258642" y="6248400"/>
                </a:lnTo>
                <a:lnTo>
                  <a:pt x="1230651" y="6210300"/>
                </a:lnTo>
                <a:lnTo>
                  <a:pt x="1204262" y="6172200"/>
                </a:lnTo>
                <a:lnTo>
                  <a:pt x="1179473" y="6134100"/>
                </a:lnTo>
                <a:lnTo>
                  <a:pt x="1156284" y="6096000"/>
                </a:lnTo>
                <a:lnTo>
                  <a:pt x="1134696" y="6057900"/>
                </a:lnTo>
                <a:lnTo>
                  <a:pt x="1114708" y="6019800"/>
                </a:lnTo>
                <a:lnTo>
                  <a:pt x="1096320" y="5969000"/>
                </a:lnTo>
                <a:lnTo>
                  <a:pt x="1079532" y="5930900"/>
                </a:lnTo>
                <a:lnTo>
                  <a:pt x="1064343" y="5880100"/>
                </a:lnTo>
                <a:lnTo>
                  <a:pt x="1050754" y="5842000"/>
                </a:lnTo>
                <a:lnTo>
                  <a:pt x="1038764" y="5791200"/>
                </a:lnTo>
                <a:lnTo>
                  <a:pt x="1028374" y="5740400"/>
                </a:lnTo>
                <a:lnTo>
                  <a:pt x="1019582" y="5702300"/>
                </a:lnTo>
                <a:lnTo>
                  <a:pt x="1012390" y="5651500"/>
                </a:lnTo>
                <a:lnTo>
                  <a:pt x="1006796" y="5600700"/>
                </a:lnTo>
                <a:lnTo>
                  <a:pt x="1002800" y="5549900"/>
                </a:lnTo>
                <a:lnTo>
                  <a:pt x="1000403" y="5499100"/>
                </a:lnTo>
                <a:lnTo>
                  <a:pt x="999604" y="5448300"/>
                </a:lnTo>
                <a:lnTo>
                  <a:pt x="1000177" y="5397500"/>
                </a:lnTo>
                <a:lnTo>
                  <a:pt x="1001896" y="5346700"/>
                </a:lnTo>
                <a:lnTo>
                  <a:pt x="1004761" y="5308600"/>
                </a:lnTo>
                <a:lnTo>
                  <a:pt x="1008771" y="5257800"/>
                </a:lnTo>
                <a:lnTo>
                  <a:pt x="1013928" y="5219700"/>
                </a:lnTo>
                <a:lnTo>
                  <a:pt x="1020231" y="5181600"/>
                </a:lnTo>
                <a:lnTo>
                  <a:pt x="1027680" y="5130800"/>
                </a:lnTo>
                <a:lnTo>
                  <a:pt x="1036275" y="5092700"/>
                </a:lnTo>
                <a:lnTo>
                  <a:pt x="1046016" y="5054600"/>
                </a:lnTo>
                <a:lnTo>
                  <a:pt x="1056903" y="5016500"/>
                </a:lnTo>
                <a:lnTo>
                  <a:pt x="1068936" y="4978400"/>
                </a:lnTo>
                <a:lnTo>
                  <a:pt x="1082115" y="4940300"/>
                </a:lnTo>
                <a:lnTo>
                  <a:pt x="1096441" y="4902200"/>
                </a:lnTo>
                <a:lnTo>
                  <a:pt x="1111912" y="4864100"/>
                </a:lnTo>
                <a:lnTo>
                  <a:pt x="1128530" y="4838700"/>
                </a:lnTo>
                <a:lnTo>
                  <a:pt x="1146293" y="4800600"/>
                </a:lnTo>
                <a:lnTo>
                  <a:pt x="1165203" y="4762500"/>
                </a:lnTo>
                <a:lnTo>
                  <a:pt x="1185259" y="4737100"/>
                </a:lnTo>
                <a:lnTo>
                  <a:pt x="1206461" y="4699000"/>
                </a:lnTo>
                <a:lnTo>
                  <a:pt x="1228809" y="4673600"/>
                </a:lnTo>
                <a:lnTo>
                  <a:pt x="1252304" y="4635500"/>
                </a:lnTo>
                <a:lnTo>
                  <a:pt x="1276945" y="4610100"/>
                </a:lnTo>
                <a:lnTo>
                  <a:pt x="1329665" y="4559300"/>
                </a:lnTo>
                <a:lnTo>
                  <a:pt x="1386970" y="4508500"/>
                </a:lnTo>
                <a:lnTo>
                  <a:pt x="1417342" y="4483100"/>
                </a:lnTo>
                <a:lnTo>
                  <a:pt x="1448860" y="4457700"/>
                </a:lnTo>
                <a:lnTo>
                  <a:pt x="1481524" y="4432300"/>
                </a:lnTo>
                <a:lnTo>
                  <a:pt x="1515335" y="4406900"/>
                </a:lnTo>
                <a:lnTo>
                  <a:pt x="1550292" y="4381500"/>
                </a:lnTo>
                <a:lnTo>
                  <a:pt x="1586396" y="4368800"/>
                </a:lnTo>
                <a:lnTo>
                  <a:pt x="1623646" y="4343400"/>
                </a:lnTo>
                <a:lnTo>
                  <a:pt x="1662042" y="4318000"/>
                </a:lnTo>
                <a:lnTo>
                  <a:pt x="1701584" y="4305300"/>
                </a:lnTo>
                <a:lnTo>
                  <a:pt x="1742273" y="4279900"/>
                </a:lnTo>
                <a:lnTo>
                  <a:pt x="1827090" y="4254500"/>
                </a:lnTo>
                <a:lnTo>
                  <a:pt x="1871218" y="4241800"/>
                </a:lnTo>
                <a:lnTo>
                  <a:pt x="1916493" y="4216400"/>
                </a:lnTo>
                <a:lnTo>
                  <a:pt x="2059195" y="4178300"/>
                </a:lnTo>
                <a:lnTo>
                  <a:pt x="2109056" y="4165600"/>
                </a:lnTo>
                <a:lnTo>
                  <a:pt x="2160063" y="4165600"/>
                </a:lnTo>
                <a:lnTo>
                  <a:pt x="2319962" y="4127500"/>
                </a:lnTo>
                <a:lnTo>
                  <a:pt x="2375555" y="4127500"/>
                </a:lnTo>
                <a:lnTo>
                  <a:pt x="2432295" y="4114800"/>
                </a:lnTo>
                <a:lnTo>
                  <a:pt x="2490181" y="4114800"/>
                </a:lnTo>
                <a:lnTo>
                  <a:pt x="2549214" y="4102100"/>
                </a:lnTo>
                <a:lnTo>
                  <a:pt x="2670719" y="4102100"/>
                </a:lnTo>
                <a:lnTo>
                  <a:pt x="2733192" y="4089400"/>
                </a:lnTo>
                <a:lnTo>
                  <a:pt x="6297714" y="4089400"/>
                </a:lnTo>
                <a:lnTo>
                  <a:pt x="6297714" y="2908300"/>
                </a:lnTo>
                <a:lnTo>
                  <a:pt x="6297386" y="2857500"/>
                </a:lnTo>
                <a:lnTo>
                  <a:pt x="6296405" y="2794000"/>
                </a:lnTo>
                <a:lnTo>
                  <a:pt x="6294770" y="2730500"/>
                </a:lnTo>
                <a:lnTo>
                  <a:pt x="6292480" y="2679700"/>
                </a:lnTo>
                <a:lnTo>
                  <a:pt x="6289536" y="2628900"/>
                </a:lnTo>
                <a:lnTo>
                  <a:pt x="6285938" y="2565400"/>
                </a:lnTo>
                <a:lnTo>
                  <a:pt x="6281685" y="2514600"/>
                </a:lnTo>
                <a:lnTo>
                  <a:pt x="6276779" y="2451100"/>
                </a:lnTo>
                <a:lnTo>
                  <a:pt x="6271218" y="2400300"/>
                </a:lnTo>
                <a:lnTo>
                  <a:pt x="6265003" y="2349500"/>
                </a:lnTo>
                <a:lnTo>
                  <a:pt x="6258133" y="2298700"/>
                </a:lnTo>
                <a:lnTo>
                  <a:pt x="6250610" y="2247900"/>
                </a:lnTo>
                <a:lnTo>
                  <a:pt x="6242432" y="2197100"/>
                </a:lnTo>
                <a:lnTo>
                  <a:pt x="6233600" y="2133600"/>
                </a:lnTo>
                <a:lnTo>
                  <a:pt x="6224114" y="2082800"/>
                </a:lnTo>
                <a:lnTo>
                  <a:pt x="6213974" y="2044700"/>
                </a:lnTo>
                <a:lnTo>
                  <a:pt x="6203179" y="1993900"/>
                </a:lnTo>
                <a:lnTo>
                  <a:pt x="6191730" y="1943100"/>
                </a:lnTo>
                <a:lnTo>
                  <a:pt x="6179627" y="1892300"/>
                </a:lnTo>
                <a:lnTo>
                  <a:pt x="6166870" y="1841500"/>
                </a:lnTo>
                <a:lnTo>
                  <a:pt x="6153459" y="1803400"/>
                </a:lnTo>
                <a:lnTo>
                  <a:pt x="6139393" y="1752600"/>
                </a:lnTo>
                <a:lnTo>
                  <a:pt x="6124673" y="1701800"/>
                </a:lnTo>
                <a:lnTo>
                  <a:pt x="6109299" y="1663700"/>
                </a:lnTo>
                <a:lnTo>
                  <a:pt x="6093271" y="1612900"/>
                </a:lnTo>
                <a:lnTo>
                  <a:pt x="6076588" y="1574800"/>
                </a:lnTo>
                <a:lnTo>
                  <a:pt x="6059252" y="1524000"/>
                </a:lnTo>
                <a:lnTo>
                  <a:pt x="6041261" y="1485900"/>
                </a:lnTo>
                <a:lnTo>
                  <a:pt x="6022616" y="1447800"/>
                </a:lnTo>
                <a:lnTo>
                  <a:pt x="6003317" y="1397000"/>
                </a:lnTo>
                <a:lnTo>
                  <a:pt x="5983363" y="1358900"/>
                </a:lnTo>
                <a:lnTo>
                  <a:pt x="5962756" y="1320800"/>
                </a:lnTo>
                <a:lnTo>
                  <a:pt x="5941494" y="1282700"/>
                </a:lnTo>
                <a:lnTo>
                  <a:pt x="5919578" y="1244600"/>
                </a:lnTo>
                <a:lnTo>
                  <a:pt x="5897007" y="1193800"/>
                </a:lnTo>
                <a:lnTo>
                  <a:pt x="5873783" y="1155700"/>
                </a:lnTo>
                <a:lnTo>
                  <a:pt x="5849904" y="1117600"/>
                </a:lnTo>
                <a:lnTo>
                  <a:pt x="5825371" y="1092200"/>
                </a:lnTo>
                <a:lnTo>
                  <a:pt x="5800184" y="1054100"/>
                </a:lnTo>
                <a:lnTo>
                  <a:pt x="5774343" y="1016000"/>
                </a:lnTo>
                <a:lnTo>
                  <a:pt x="5747848" y="977900"/>
                </a:lnTo>
                <a:lnTo>
                  <a:pt x="5720698" y="939800"/>
                </a:lnTo>
                <a:lnTo>
                  <a:pt x="5692894" y="914400"/>
                </a:lnTo>
                <a:lnTo>
                  <a:pt x="5664436" y="876300"/>
                </a:lnTo>
                <a:lnTo>
                  <a:pt x="5654732" y="863600"/>
                </a:lnTo>
                <a:close/>
              </a:path>
              <a:path w="6297930" h="7556500">
                <a:moveTo>
                  <a:pt x="6297714" y="6426200"/>
                </a:moveTo>
                <a:lnTo>
                  <a:pt x="5326634" y="6426200"/>
                </a:lnTo>
                <a:lnTo>
                  <a:pt x="5326634" y="7556500"/>
                </a:lnTo>
                <a:lnTo>
                  <a:pt x="6297714" y="7556500"/>
                </a:lnTo>
                <a:lnTo>
                  <a:pt x="6297714" y="6426200"/>
                </a:lnTo>
                <a:close/>
              </a:path>
              <a:path w="6297930" h="7556500">
                <a:moveTo>
                  <a:pt x="6297714" y="4089400"/>
                </a:moveTo>
                <a:lnTo>
                  <a:pt x="5283835" y="4089400"/>
                </a:lnTo>
                <a:lnTo>
                  <a:pt x="5283835" y="5334000"/>
                </a:lnTo>
                <a:lnTo>
                  <a:pt x="5263488" y="5372100"/>
                </a:lnTo>
                <a:lnTo>
                  <a:pt x="5242445" y="5422900"/>
                </a:lnTo>
                <a:lnTo>
                  <a:pt x="5220703" y="5473700"/>
                </a:lnTo>
                <a:lnTo>
                  <a:pt x="5198264" y="5524500"/>
                </a:lnTo>
                <a:lnTo>
                  <a:pt x="5175128" y="5562600"/>
                </a:lnTo>
                <a:lnTo>
                  <a:pt x="5151294" y="5613400"/>
                </a:lnTo>
                <a:lnTo>
                  <a:pt x="5126761" y="5664200"/>
                </a:lnTo>
                <a:lnTo>
                  <a:pt x="5101532" y="5702300"/>
                </a:lnTo>
                <a:lnTo>
                  <a:pt x="5075604" y="5740400"/>
                </a:lnTo>
                <a:lnTo>
                  <a:pt x="5048978" y="5791200"/>
                </a:lnTo>
                <a:lnTo>
                  <a:pt x="5021654" y="5829300"/>
                </a:lnTo>
                <a:lnTo>
                  <a:pt x="4993633" y="5867400"/>
                </a:lnTo>
                <a:lnTo>
                  <a:pt x="4964913" y="5905500"/>
                </a:lnTo>
                <a:lnTo>
                  <a:pt x="4935495" y="5956300"/>
                </a:lnTo>
                <a:lnTo>
                  <a:pt x="4905379" y="5994400"/>
                </a:lnTo>
                <a:lnTo>
                  <a:pt x="4874565" y="6032500"/>
                </a:lnTo>
                <a:lnTo>
                  <a:pt x="4843053" y="6057900"/>
                </a:lnTo>
                <a:lnTo>
                  <a:pt x="4810842" y="6096000"/>
                </a:lnTo>
                <a:lnTo>
                  <a:pt x="4777933" y="6134100"/>
                </a:lnTo>
                <a:lnTo>
                  <a:pt x="4744325" y="6172200"/>
                </a:lnTo>
                <a:lnTo>
                  <a:pt x="4710019" y="6197600"/>
                </a:lnTo>
                <a:lnTo>
                  <a:pt x="4675015" y="6235700"/>
                </a:lnTo>
                <a:lnTo>
                  <a:pt x="4639312" y="6273800"/>
                </a:lnTo>
                <a:lnTo>
                  <a:pt x="4602910" y="6299200"/>
                </a:lnTo>
                <a:lnTo>
                  <a:pt x="4565810" y="6324600"/>
                </a:lnTo>
                <a:lnTo>
                  <a:pt x="4528011" y="6362700"/>
                </a:lnTo>
                <a:lnTo>
                  <a:pt x="4489514" y="6388100"/>
                </a:lnTo>
                <a:lnTo>
                  <a:pt x="4450317" y="6413500"/>
                </a:lnTo>
                <a:lnTo>
                  <a:pt x="4410422" y="6451600"/>
                </a:lnTo>
                <a:lnTo>
                  <a:pt x="4289573" y="6527800"/>
                </a:lnTo>
                <a:lnTo>
                  <a:pt x="4248688" y="6540500"/>
                </a:lnTo>
                <a:lnTo>
                  <a:pt x="4207298" y="6565900"/>
                </a:lnTo>
                <a:lnTo>
                  <a:pt x="4123004" y="6616700"/>
                </a:lnTo>
                <a:lnTo>
                  <a:pt x="4080100" y="6629400"/>
                </a:lnTo>
                <a:lnTo>
                  <a:pt x="4036691" y="6654800"/>
                </a:lnTo>
                <a:lnTo>
                  <a:pt x="3948358" y="6680200"/>
                </a:lnTo>
                <a:lnTo>
                  <a:pt x="3903435" y="6705600"/>
                </a:lnTo>
                <a:lnTo>
                  <a:pt x="3765635" y="6743700"/>
                </a:lnTo>
                <a:lnTo>
                  <a:pt x="3426433" y="6832600"/>
                </a:lnTo>
                <a:lnTo>
                  <a:pt x="3375957" y="6832600"/>
                </a:lnTo>
                <a:lnTo>
                  <a:pt x="3324976" y="6845300"/>
                </a:lnTo>
                <a:lnTo>
                  <a:pt x="3273489" y="6845300"/>
                </a:lnTo>
                <a:lnTo>
                  <a:pt x="3221498" y="6858000"/>
                </a:lnTo>
                <a:lnTo>
                  <a:pt x="3062497" y="6858000"/>
                </a:lnTo>
                <a:lnTo>
                  <a:pt x="3008487" y="6870700"/>
                </a:lnTo>
                <a:lnTo>
                  <a:pt x="4985127" y="6870700"/>
                </a:lnTo>
                <a:lnTo>
                  <a:pt x="5007734" y="6845300"/>
                </a:lnTo>
                <a:lnTo>
                  <a:pt x="5040823" y="6807200"/>
                </a:lnTo>
                <a:lnTo>
                  <a:pt x="5073093" y="6769100"/>
                </a:lnTo>
                <a:lnTo>
                  <a:pt x="5104544" y="6743700"/>
                </a:lnTo>
                <a:lnTo>
                  <a:pt x="5135174" y="6705600"/>
                </a:lnTo>
                <a:lnTo>
                  <a:pt x="5164985" y="6667500"/>
                </a:lnTo>
                <a:lnTo>
                  <a:pt x="5193976" y="6629400"/>
                </a:lnTo>
                <a:lnTo>
                  <a:pt x="5222147" y="6591300"/>
                </a:lnTo>
                <a:lnTo>
                  <a:pt x="5249498" y="6540500"/>
                </a:lnTo>
                <a:lnTo>
                  <a:pt x="5276030" y="6502400"/>
                </a:lnTo>
                <a:lnTo>
                  <a:pt x="5301742" y="6464300"/>
                </a:lnTo>
                <a:lnTo>
                  <a:pt x="5326634" y="6426200"/>
                </a:lnTo>
                <a:lnTo>
                  <a:pt x="6297714" y="6426200"/>
                </a:lnTo>
                <a:lnTo>
                  <a:pt x="6297714" y="4089400"/>
                </a:lnTo>
                <a:close/>
              </a:path>
              <a:path w="6297930" h="7556500">
                <a:moveTo>
                  <a:pt x="3988290" y="25400"/>
                </a:moveTo>
                <a:lnTo>
                  <a:pt x="2491371" y="25400"/>
                </a:lnTo>
                <a:lnTo>
                  <a:pt x="2441579" y="38100"/>
                </a:lnTo>
                <a:lnTo>
                  <a:pt x="2391935" y="38100"/>
                </a:lnTo>
                <a:lnTo>
                  <a:pt x="2293093" y="63500"/>
                </a:lnTo>
                <a:lnTo>
                  <a:pt x="2243896" y="63500"/>
                </a:lnTo>
                <a:lnTo>
                  <a:pt x="2000139" y="127000"/>
                </a:lnTo>
                <a:lnTo>
                  <a:pt x="1951834" y="127000"/>
                </a:lnTo>
                <a:lnTo>
                  <a:pt x="1807814" y="165100"/>
                </a:lnTo>
                <a:lnTo>
                  <a:pt x="1760105" y="190500"/>
                </a:lnTo>
                <a:lnTo>
                  <a:pt x="1570761" y="241300"/>
                </a:lnTo>
                <a:lnTo>
                  <a:pt x="1519407" y="266700"/>
                </a:lnTo>
                <a:lnTo>
                  <a:pt x="1418126" y="292100"/>
                </a:lnTo>
                <a:lnTo>
                  <a:pt x="1368199" y="317500"/>
                </a:lnTo>
                <a:lnTo>
                  <a:pt x="1318746" y="330200"/>
                </a:lnTo>
                <a:lnTo>
                  <a:pt x="1221268" y="381000"/>
                </a:lnTo>
                <a:lnTo>
                  <a:pt x="1173242" y="393700"/>
                </a:lnTo>
                <a:lnTo>
                  <a:pt x="1078616" y="444500"/>
                </a:lnTo>
                <a:lnTo>
                  <a:pt x="1032017" y="457200"/>
                </a:lnTo>
                <a:lnTo>
                  <a:pt x="985893" y="482600"/>
                </a:lnTo>
                <a:lnTo>
                  <a:pt x="850376" y="558800"/>
                </a:lnTo>
                <a:lnTo>
                  <a:pt x="806155" y="571500"/>
                </a:lnTo>
                <a:lnTo>
                  <a:pt x="676348" y="647700"/>
                </a:lnTo>
                <a:lnTo>
                  <a:pt x="634030" y="685800"/>
                </a:lnTo>
                <a:lnTo>
                  <a:pt x="592189" y="711200"/>
                </a:lnTo>
                <a:lnTo>
                  <a:pt x="509934" y="762000"/>
                </a:lnTo>
                <a:lnTo>
                  <a:pt x="429583" y="812800"/>
                </a:lnTo>
                <a:lnTo>
                  <a:pt x="390122" y="850900"/>
                </a:lnTo>
                <a:lnTo>
                  <a:pt x="312629" y="901700"/>
                </a:lnTo>
                <a:lnTo>
                  <a:pt x="274597" y="939800"/>
                </a:lnTo>
                <a:lnTo>
                  <a:pt x="237041" y="965200"/>
                </a:lnTo>
                <a:lnTo>
                  <a:pt x="199961" y="1003300"/>
                </a:lnTo>
                <a:lnTo>
                  <a:pt x="656958" y="1765300"/>
                </a:lnTo>
                <a:lnTo>
                  <a:pt x="693476" y="1727200"/>
                </a:lnTo>
                <a:lnTo>
                  <a:pt x="730542" y="1701800"/>
                </a:lnTo>
                <a:lnTo>
                  <a:pt x="768158" y="1663700"/>
                </a:lnTo>
                <a:lnTo>
                  <a:pt x="845036" y="1612900"/>
                </a:lnTo>
                <a:lnTo>
                  <a:pt x="884299" y="1574800"/>
                </a:lnTo>
                <a:lnTo>
                  <a:pt x="964473" y="1524000"/>
                </a:lnTo>
                <a:lnTo>
                  <a:pt x="1046844" y="1473200"/>
                </a:lnTo>
                <a:lnTo>
                  <a:pt x="1088854" y="1435100"/>
                </a:lnTo>
                <a:lnTo>
                  <a:pt x="1174522" y="1384300"/>
                </a:lnTo>
                <a:lnTo>
                  <a:pt x="1262390" y="1333500"/>
                </a:lnTo>
                <a:lnTo>
                  <a:pt x="1307148" y="1320800"/>
                </a:lnTo>
                <a:lnTo>
                  <a:pt x="1444722" y="1244600"/>
                </a:lnTo>
                <a:lnTo>
                  <a:pt x="1491680" y="1231900"/>
                </a:lnTo>
                <a:lnTo>
                  <a:pt x="1587247" y="1181100"/>
                </a:lnTo>
                <a:lnTo>
                  <a:pt x="1635856" y="1168400"/>
                </a:lnTo>
                <a:lnTo>
                  <a:pt x="1685015" y="1143000"/>
                </a:lnTo>
                <a:lnTo>
                  <a:pt x="1734725" y="1130300"/>
                </a:lnTo>
                <a:lnTo>
                  <a:pt x="1784985" y="1104900"/>
                </a:lnTo>
                <a:lnTo>
                  <a:pt x="1879127" y="1079500"/>
                </a:lnTo>
                <a:lnTo>
                  <a:pt x="1926417" y="1054100"/>
                </a:lnTo>
                <a:lnTo>
                  <a:pt x="2309979" y="952500"/>
                </a:lnTo>
                <a:lnTo>
                  <a:pt x="2358580" y="952500"/>
                </a:lnTo>
                <a:lnTo>
                  <a:pt x="2505255" y="914400"/>
                </a:lnTo>
                <a:lnTo>
                  <a:pt x="2554438" y="914400"/>
                </a:lnTo>
                <a:lnTo>
                  <a:pt x="2603767" y="901700"/>
                </a:lnTo>
                <a:lnTo>
                  <a:pt x="2653241" y="901700"/>
                </a:lnTo>
                <a:lnTo>
                  <a:pt x="2702861" y="889000"/>
                </a:lnTo>
                <a:lnTo>
                  <a:pt x="2802537" y="889000"/>
                </a:lnTo>
                <a:lnTo>
                  <a:pt x="2852593" y="876300"/>
                </a:lnTo>
                <a:lnTo>
                  <a:pt x="3054274" y="876300"/>
                </a:lnTo>
                <a:lnTo>
                  <a:pt x="3105058" y="863600"/>
                </a:lnTo>
                <a:lnTo>
                  <a:pt x="5654732" y="863600"/>
                </a:lnTo>
                <a:lnTo>
                  <a:pt x="5635324" y="838200"/>
                </a:lnTo>
                <a:lnTo>
                  <a:pt x="5605557" y="812800"/>
                </a:lnTo>
                <a:lnTo>
                  <a:pt x="5575137" y="774700"/>
                </a:lnTo>
                <a:lnTo>
                  <a:pt x="5544062" y="749300"/>
                </a:lnTo>
                <a:lnTo>
                  <a:pt x="5512333" y="723900"/>
                </a:lnTo>
                <a:lnTo>
                  <a:pt x="5479991" y="685800"/>
                </a:lnTo>
                <a:lnTo>
                  <a:pt x="5447079" y="660400"/>
                </a:lnTo>
                <a:lnTo>
                  <a:pt x="5413595" y="635000"/>
                </a:lnTo>
                <a:lnTo>
                  <a:pt x="5379540" y="596900"/>
                </a:lnTo>
                <a:lnTo>
                  <a:pt x="5344914" y="571500"/>
                </a:lnTo>
                <a:lnTo>
                  <a:pt x="5309718" y="546100"/>
                </a:lnTo>
                <a:lnTo>
                  <a:pt x="5273950" y="520700"/>
                </a:lnTo>
                <a:lnTo>
                  <a:pt x="5237611" y="495300"/>
                </a:lnTo>
                <a:lnTo>
                  <a:pt x="5200701" y="469900"/>
                </a:lnTo>
                <a:lnTo>
                  <a:pt x="5163220" y="444500"/>
                </a:lnTo>
                <a:lnTo>
                  <a:pt x="5086545" y="393700"/>
                </a:lnTo>
                <a:lnTo>
                  <a:pt x="5047351" y="381000"/>
                </a:lnTo>
                <a:lnTo>
                  <a:pt x="4967250" y="330200"/>
                </a:lnTo>
                <a:lnTo>
                  <a:pt x="4926343" y="317500"/>
                </a:lnTo>
                <a:lnTo>
                  <a:pt x="4884865" y="292100"/>
                </a:lnTo>
                <a:lnTo>
                  <a:pt x="4842816" y="279400"/>
                </a:lnTo>
                <a:lnTo>
                  <a:pt x="4800196" y="254000"/>
                </a:lnTo>
                <a:lnTo>
                  <a:pt x="4757005" y="241300"/>
                </a:lnTo>
                <a:lnTo>
                  <a:pt x="4713243" y="215900"/>
                </a:lnTo>
                <a:lnTo>
                  <a:pt x="4624005" y="190500"/>
                </a:lnTo>
                <a:lnTo>
                  <a:pt x="4578530" y="165100"/>
                </a:lnTo>
                <a:lnTo>
                  <a:pt x="4293688" y="88900"/>
                </a:lnTo>
                <a:lnTo>
                  <a:pt x="4143558" y="50800"/>
                </a:lnTo>
                <a:lnTo>
                  <a:pt x="4092373" y="50800"/>
                </a:lnTo>
                <a:lnTo>
                  <a:pt x="3988290" y="25400"/>
                </a:lnTo>
                <a:close/>
              </a:path>
              <a:path w="6297930" h="7556500">
                <a:moveTo>
                  <a:pt x="3881922" y="12700"/>
                </a:moveTo>
                <a:lnTo>
                  <a:pt x="2591402" y="12700"/>
                </a:lnTo>
                <a:lnTo>
                  <a:pt x="2541312" y="25400"/>
                </a:lnTo>
                <a:lnTo>
                  <a:pt x="3935392" y="25400"/>
                </a:lnTo>
                <a:lnTo>
                  <a:pt x="3881922" y="12700"/>
                </a:lnTo>
                <a:close/>
              </a:path>
              <a:path w="6297930" h="7556500">
                <a:moveTo>
                  <a:pt x="3777468" y="0"/>
                </a:moveTo>
                <a:lnTo>
                  <a:pt x="2692027" y="0"/>
                </a:lnTo>
                <a:lnTo>
                  <a:pt x="2641640" y="12700"/>
                </a:lnTo>
                <a:lnTo>
                  <a:pt x="3827882" y="12700"/>
                </a:lnTo>
                <a:lnTo>
                  <a:pt x="3777468" y="0"/>
                </a:lnTo>
                <a:close/>
              </a:path>
            </a:pathLst>
          </a:custGeom>
          <a:solidFill>
            <a:srgbClr val="E7E8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3400" y="591169"/>
            <a:ext cx="4052304" cy="732413"/>
          </a:xfrm>
          <a:prstGeom prst="rect">
            <a:avLst/>
          </a:prstGeom>
        </p:spPr>
        <p:txBody>
          <a:bodyPr vert="horz" wrap="square" lIns="0" tIns="9939" rIns="0" bIns="0" rtlCol="0">
            <a:spAutoFit/>
          </a:bodyPr>
          <a:lstStyle/>
          <a:p>
            <a:pPr marL="9939">
              <a:spcBef>
                <a:spcPts val="78"/>
              </a:spcBef>
            </a:pPr>
            <a:r>
              <a:rPr lang="ru-RU" sz="2000" spc="16" dirty="0">
                <a:solidFill>
                  <a:srgbClr val="494B52"/>
                </a:solidFill>
              </a:rPr>
              <a:t>Ш</a:t>
            </a:r>
            <a:r>
              <a:rPr sz="2000" spc="16" dirty="0" err="1" smtClean="0">
                <a:solidFill>
                  <a:srgbClr val="494B52"/>
                </a:solidFill>
              </a:rPr>
              <a:t>рифт</a:t>
            </a:r>
            <a:r>
              <a:rPr sz="2000" spc="-51" dirty="0" smtClean="0">
                <a:solidFill>
                  <a:srgbClr val="494B52"/>
                </a:solidFill>
              </a:rPr>
              <a:t> </a:t>
            </a:r>
            <a:r>
              <a:rPr sz="2000" spc="51" dirty="0">
                <a:solidFill>
                  <a:srgbClr val="494B52"/>
                </a:solidFill>
              </a:rPr>
              <a:t>основной</a:t>
            </a:r>
          </a:p>
          <a:p>
            <a:pPr marL="9939" marR="3976">
              <a:lnSpc>
                <a:spcPct val="121400"/>
              </a:lnSpc>
              <a:spcBef>
                <a:spcPts val="1166"/>
              </a:spcBef>
            </a:pPr>
            <a:r>
              <a:rPr sz="700" b="0" spc="16" dirty="0">
                <a:solidFill>
                  <a:srgbClr val="494B52"/>
                </a:solidFill>
                <a:latin typeface="Verdana"/>
                <a:cs typeface="Verdana"/>
              </a:rPr>
              <a:t>Заголовки</a:t>
            </a:r>
            <a:r>
              <a:rPr sz="700" b="0" spc="-35" dirty="0">
                <a:solidFill>
                  <a:srgbClr val="494B52"/>
                </a:solidFill>
                <a:latin typeface="Verdana"/>
                <a:cs typeface="Verdana"/>
              </a:rPr>
              <a:t> </a:t>
            </a:r>
            <a:r>
              <a:rPr sz="700" b="0" spc="16" dirty="0">
                <a:solidFill>
                  <a:srgbClr val="494B52"/>
                </a:solidFill>
                <a:latin typeface="Verdana"/>
                <a:cs typeface="Verdana"/>
              </a:rPr>
              <a:t>всегда</a:t>
            </a:r>
            <a:r>
              <a:rPr sz="700" b="0" spc="-31" dirty="0">
                <a:solidFill>
                  <a:srgbClr val="494B52"/>
                </a:solidFill>
                <a:latin typeface="Verdana"/>
                <a:cs typeface="Verdana"/>
              </a:rPr>
              <a:t> </a:t>
            </a:r>
            <a:r>
              <a:rPr sz="700" b="0" spc="20" dirty="0">
                <a:solidFill>
                  <a:srgbClr val="494B52"/>
                </a:solidFill>
                <a:latin typeface="Verdana"/>
                <a:cs typeface="Verdana"/>
              </a:rPr>
              <a:t>носят</a:t>
            </a:r>
            <a:r>
              <a:rPr sz="700" b="0" spc="-31" dirty="0">
                <a:solidFill>
                  <a:srgbClr val="494B52"/>
                </a:solidFill>
                <a:latin typeface="Verdana"/>
                <a:cs typeface="Verdana"/>
              </a:rPr>
              <a:t> </a:t>
            </a:r>
            <a:r>
              <a:rPr sz="700" b="0" spc="20" dirty="0">
                <a:solidFill>
                  <a:srgbClr val="494B52"/>
                </a:solidFill>
                <a:latin typeface="Verdana"/>
                <a:cs typeface="Verdana"/>
              </a:rPr>
              <a:t>утвердительный</a:t>
            </a:r>
            <a:r>
              <a:rPr sz="700" b="0" spc="-35" dirty="0">
                <a:solidFill>
                  <a:srgbClr val="494B52"/>
                </a:solidFill>
                <a:latin typeface="Verdana"/>
                <a:cs typeface="Verdana"/>
              </a:rPr>
              <a:t> </a:t>
            </a:r>
            <a:r>
              <a:rPr sz="700" b="0" spc="-4" dirty="0">
                <a:solidFill>
                  <a:srgbClr val="494B52"/>
                </a:solidFill>
                <a:latin typeface="Verdana"/>
                <a:cs typeface="Verdana"/>
              </a:rPr>
              <a:t>характер:</a:t>
            </a:r>
            <a:r>
              <a:rPr sz="700" b="0" spc="-31" dirty="0">
                <a:solidFill>
                  <a:srgbClr val="494B52"/>
                </a:solidFill>
                <a:latin typeface="Verdana"/>
                <a:cs typeface="Verdana"/>
              </a:rPr>
              <a:t> </a:t>
            </a:r>
            <a:r>
              <a:rPr sz="700" b="0" spc="16" dirty="0">
                <a:solidFill>
                  <a:srgbClr val="494B52"/>
                </a:solidFill>
                <a:latin typeface="Verdana"/>
                <a:cs typeface="Verdana"/>
              </a:rPr>
              <a:t>это</a:t>
            </a:r>
            <a:r>
              <a:rPr sz="700" b="0" spc="-31" dirty="0">
                <a:solidFill>
                  <a:srgbClr val="494B52"/>
                </a:solidFill>
                <a:latin typeface="Verdana"/>
                <a:cs typeface="Verdana"/>
              </a:rPr>
              <a:t> </a:t>
            </a:r>
            <a:r>
              <a:rPr sz="700" b="0" spc="20" dirty="0">
                <a:solidFill>
                  <a:srgbClr val="494B52"/>
                </a:solidFill>
                <a:latin typeface="Verdana"/>
                <a:cs typeface="Verdana"/>
              </a:rPr>
              <a:t>убедительное</a:t>
            </a:r>
            <a:r>
              <a:rPr sz="700" b="0" spc="-31" dirty="0">
                <a:solidFill>
                  <a:srgbClr val="494B52"/>
                </a:solidFill>
                <a:latin typeface="Verdana"/>
                <a:cs typeface="Verdana"/>
              </a:rPr>
              <a:t> </a:t>
            </a:r>
            <a:r>
              <a:rPr sz="700" b="0" spc="12" dirty="0">
                <a:solidFill>
                  <a:srgbClr val="494B52"/>
                </a:solidFill>
                <a:latin typeface="Verdana"/>
                <a:cs typeface="Verdana"/>
              </a:rPr>
              <a:t>послание. </a:t>
            </a:r>
            <a:r>
              <a:rPr sz="700" b="0" spc="-184" dirty="0">
                <a:solidFill>
                  <a:srgbClr val="494B52"/>
                </a:solidFill>
                <a:latin typeface="Verdana"/>
                <a:cs typeface="Verdana"/>
              </a:rPr>
              <a:t> </a:t>
            </a:r>
            <a:r>
              <a:rPr sz="700" b="0" spc="31" dirty="0">
                <a:solidFill>
                  <a:srgbClr val="494B52"/>
                </a:solidFill>
                <a:latin typeface="Verdana"/>
                <a:cs typeface="Verdana"/>
              </a:rPr>
              <a:t>Они</a:t>
            </a:r>
            <a:r>
              <a:rPr sz="700" b="0" spc="-51" dirty="0">
                <a:solidFill>
                  <a:srgbClr val="494B52"/>
                </a:solidFill>
                <a:latin typeface="Verdana"/>
                <a:cs typeface="Verdana"/>
              </a:rPr>
              <a:t> </a:t>
            </a:r>
            <a:r>
              <a:rPr sz="700" b="0" spc="16" dirty="0">
                <a:solidFill>
                  <a:srgbClr val="494B52"/>
                </a:solidFill>
                <a:latin typeface="Verdana"/>
                <a:cs typeface="Verdana"/>
              </a:rPr>
              <a:t>всегда</a:t>
            </a:r>
            <a:r>
              <a:rPr sz="700" b="0" spc="-47" dirty="0">
                <a:solidFill>
                  <a:srgbClr val="494B52"/>
                </a:solidFill>
                <a:latin typeface="Verdana"/>
                <a:cs typeface="Verdana"/>
              </a:rPr>
              <a:t> </a:t>
            </a:r>
            <a:r>
              <a:rPr sz="700" b="0" spc="20" dirty="0">
                <a:solidFill>
                  <a:srgbClr val="494B52"/>
                </a:solidFill>
                <a:latin typeface="Verdana"/>
                <a:cs typeface="Verdana"/>
              </a:rPr>
              <a:t>выделены</a:t>
            </a:r>
            <a:r>
              <a:rPr sz="700" b="0" spc="-47" dirty="0">
                <a:solidFill>
                  <a:srgbClr val="494B52"/>
                </a:solidFill>
                <a:latin typeface="Verdana"/>
                <a:cs typeface="Verdana"/>
              </a:rPr>
              <a:t> </a:t>
            </a:r>
            <a:r>
              <a:rPr sz="700" b="0" spc="27" dirty="0">
                <a:solidFill>
                  <a:srgbClr val="494B52"/>
                </a:solidFill>
                <a:latin typeface="Verdana"/>
                <a:cs typeface="Verdana"/>
              </a:rPr>
              <a:t>шрифтом</a:t>
            </a:r>
            <a:r>
              <a:rPr sz="700" b="0" spc="-47" dirty="0">
                <a:solidFill>
                  <a:srgbClr val="494B52"/>
                </a:solidFill>
                <a:latin typeface="Verdana"/>
                <a:cs typeface="Verdana"/>
              </a:rPr>
              <a:t> </a:t>
            </a:r>
            <a:r>
              <a:rPr sz="700" b="0" spc="16" dirty="0">
                <a:solidFill>
                  <a:srgbClr val="494B52"/>
                </a:solidFill>
                <a:latin typeface="Verdana"/>
                <a:cs typeface="Verdana"/>
              </a:rPr>
              <a:t>Montserrat</a:t>
            </a:r>
            <a:r>
              <a:rPr sz="700" b="0" spc="-47" dirty="0">
                <a:solidFill>
                  <a:srgbClr val="494B52"/>
                </a:solidFill>
                <a:latin typeface="Verdana"/>
                <a:cs typeface="Verdana"/>
              </a:rPr>
              <a:t> </a:t>
            </a:r>
            <a:r>
              <a:rPr sz="700" b="0" spc="8" dirty="0">
                <a:solidFill>
                  <a:srgbClr val="494B52"/>
                </a:solidFill>
                <a:latin typeface="Verdana"/>
                <a:cs typeface="Verdana"/>
              </a:rPr>
              <a:t>bold.</a:t>
            </a:r>
            <a:endParaRPr sz="700" dirty="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9318" y="1428750"/>
            <a:ext cx="3727882" cy="647326"/>
          </a:xfrm>
          <a:prstGeom prst="rect">
            <a:avLst/>
          </a:prstGeom>
        </p:spPr>
        <p:txBody>
          <a:bodyPr vert="horz" wrap="square" lIns="0" tIns="9939" rIns="0" bIns="0" rtlCol="0">
            <a:spAutoFit/>
          </a:bodyPr>
          <a:lstStyle/>
          <a:p>
            <a:pPr marL="9939" marR="349357">
              <a:lnSpc>
                <a:spcPct val="121400"/>
              </a:lnSpc>
              <a:spcBef>
                <a:spcPts val="78"/>
              </a:spcBef>
            </a:pPr>
            <a:r>
              <a:rPr sz="700" spc="20" dirty="0">
                <a:solidFill>
                  <a:srgbClr val="494B52"/>
                </a:solidFill>
                <a:latin typeface="Verdana"/>
                <a:cs typeface="Verdana"/>
              </a:rPr>
              <a:t>Подзаголовки </a:t>
            </a:r>
            <a:r>
              <a:rPr sz="700" spc="27" dirty="0">
                <a:solidFill>
                  <a:srgbClr val="494B52"/>
                </a:solidFill>
                <a:latin typeface="Verdana"/>
                <a:cs typeface="Verdana"/>
              </a:rPr>
              <a:t>и основной </a:t>
            </a:r>
            <a:r>
              <a:rPr sz="700" spc="12" dirty="0">
                <a:solidFill>
                  <a:srgbClr val="494B52"/>
                </a:solidFill>
                <a:latin typeface="Verdana"/>
                <a:cs typeface="Verdana"/>
              </a:rPr>
              <a:t>текст </a:t>
            </a:r>
            <a:r>
              <a:rPr sz="700" spc="16" dirty="0">
                <a:solidFill>
                  <a:srgbClr val="494B52"/>
                </a:solidFill>
                <a:latin typeface="Verdana"/>
                <a:cs typeface="Verdana"/>
              </a:rPr>
              <a:t>раскрывают сообщение. </a:t>
            </a:r>
            <a:r>
              <a:rPr sz="700" spc="20" dirty="0">
                <a:solidFill>
                  <a:srgbClr val="494B52"/>
                </a:solidFill>
                <a:latin typeface="Verdana"/>
                <a:cs typeface="Verdana"/>
              </a:rPr>
              <a:t> </a:t>
            </a:r>
            <a:r>
              <a:rPr sz="700" spc="39" dirty="0">
                <a:solidFill>
                  <a:srgbClr val="494B52"/>
                </a:solidFill>
                <a:latin typeface="Verdana"/>
                <a:cs typeface="Verdana"/>
              </a:rPr>
              <a:t>Н</a:t>
            </a:r>
            <a:r>
              <a:rPr sz="700" dirty="0">
                <a:solidFill>
                  <a:srgbClr val="494B52"/>
                </a:solidFill>
                <a:latin typeface="Verdana"/>
                <a:cs typeface="Verdana"/>
              </a:rPr>
              <a:t>а</a:t>
            </a:r>
            <a:r>
              <a:rPr sz="700" spc="31" dirty="0">
                <a:solidFill>
                  <a:srgbClr val="494B52"/>
                </a:solidFill>
                <a:latin typeface="Verdana"/>
                <a:cs typeface="Verdana"/>
              </a:rPr>
              <a:t>би</a:t>
            </a:r>
            <a:r>
              <a:rPr sz="700" spc="43" dirty="0">
                <a:solidFill>
                  <a:srgbClr val="494B52"/>
                </a:solidFill>
                <a:latin typeface="Verdana"/>
                <a:cs typeface="Verdana"/>
              </a:rPr>
              <a:t>р</a:t>
            </a:r>
            <a:r>
              <a:rPr sz="700" spc="-4" dirty="0">
                <a:solidFill>
                  <a:srgbClr val="494B52"/>
                </a:solidFill>
                <a:latin typeface="Verdana"/>
                <a:cs typeface="Verdana"/>
              </a:rPr>
              <a:t>а</a:t>
            </a:r>
            <a:r>
              <a:rPr sz="700" spc="27" dirty="0">
                <a:solidFill>
                  <a:srgbClr val="494B52"/>
                </a:solidFill>
                <a:latin typeface="Verdana"/>
                <a:cs typeface="Verdana"/>
              </a:rPr>
              <a:t>ю</a:t>
            </a:r>
            <a:r>
              <a:rPr sz="700" spc="4" dirty="0">
                <a:solidFill>
                  <a:srgbClr val="494B52"/>
                </a:solidFill>
                <a:latin typeface="Verdana"/>
                <a:cs typeface="Verdana"/>
              </a:rPr>
              <a:t>т</a:t>
            </a:r>
            <a:r>
              <a:rPr sz="700" spc="31" dirty="0">
                <a:solidFill>
                  <a:srgbClr val="494B52"/>
                </a:solidFill>
                <a:latin typeface="Verdana"/>
                <a:cs typeface="Verdana"/>
              </a:rPr>
              <a:t>с</a:t>
            </a:r>
            <a:r>
              <a:rPr sz="700" spc="4" dirty="0">
                <a:solidFill>
                  <a:srgbClr val="494B52"/>
                </a:solidFill>
                <a:latin typeface="Verdana"/>
                <a:cs typeface="Verdana"/>
              </a:rPr>
              <a:t>я</a:t>
            </a:r>
            <a:r>
              <a:rPr sz="700" spc="-47" dirty="0">
                <a:solidFill>
                  <a:srgbClr val="494B52"/>
                </a:solidFill>
                <a:latin typeface="Verdana"/>
                <a:cs typeface="Verdana"/>
              </a:rPr>
              <a:t> </a:t>
            </a:r>
            <a:r>
              <a:rPr sz="700" spc="67" dirty="0">
                <a:solidFill>
                  <a:srgbClr val="494B52"/>
                </a:solidFill>
                <a:latin typeface="Verdana"/>
                <a:cs typeface="Verdana"/>
              </a:rPr>
              <a:t>M</a:t>
            </a:r>
            <a:r>
              <a:rPr sz="700" spc="16" dirty="0">
                <a:solidFill>
                  <a:srgbClr val="494B52"/>
                </a:solidFill>
                <a:latin typeface="Verdana"/>
                <a:cs typeface="Verdana"/>
              </a:rPr>
              <a:t>o</a:t>
            </a:r>
            <a:r>
              <a:rPr sz="700" spc="23" dirty="0">
                <a:solidFill>
                  <a:srgbClr val="494B52"/>
                </a:solidFill>
                <a:latin typeface="Verdana"/>
                <a:cs typeface="Verdana"/>
              </a:rPr>
              <a:t>n</a:t>
            </a:r>
            <a:r>
              <a:rPr sz="700" spc="27" dirty="0">
                <a:solidFill>
                  <a:srgbClr val="494B52"/>
                </a:solidFill>
                <a:latin typeface="Verdana"/>
                <a:cs typeface="Verdana"/>
              </a:rPr>
              <a:t>t</a:t>
            </a:r>
            <a:r>
              <a:rPr sz="700" dirty="0">
                <a:solidFill>
                  <a:srgbClr val="494B52"/>
                </a:solidFill>
                <a:latin typeface="Verdana"/>
                <a:cs typeface="Verdana"/>
              </a:rPr>
              <a:t>s</a:t>
            </a:r>
            <a:r>
              <a:rPr sz="700" spc="12" dirty="0">
                <a:solidFill>
                  <a:srgbClr val="494B52"/>
                </a:solidFill>
                <a:latin typeface="Verdana"/>
                <a:cs typeface="Verdana"/>
              </a:rPr>
              <a:t>e</a:t>
            </a:r>
            <a:r>
              <a:rPr sz="700" spc="-12" dirty="0">
                <a:solidFill>
                  <a:srgbClr val="494B52"/>
                </a:solidFill>
                <a:latin typeface="Verdana"/>
                <a:cs typeface="Verdana"/>
              </a:rPr>
              <a:t>r</a:t>
            </a:r>
            <a:r>
              <a:rPr sz="700" spc="-4" dirty="0">
                <a:solidFill>
                  <a:srgbClr val="494B52"/>
                </a:solidFill>
                <a:latin typeface="Verdana"/>
                <a:cs typeface="Verdana"/>
              </a:rPr>
              <a:t>ra</a:t>
            </a:r>
            <a:r>
              <a:rPr sz="700" spc="8" dirty="0">
                <a:solidFill>
                  <a:srgbClr val="494B52"/>
                </a:solidFill>
                <a:latin typeface="Verdana"/>
                <a:cs typeface="Verdana"/>
              </a:rPr>
              <a:t>t</a:t>
            </a:r>
            <a:r>
              <a:rPr sz="700" spc="-47" dirty="0">
                <a:solidFill>
                  <a:srgbClr val="494B52"/>
                </a:solidFill>
                <a:latin typeface="Verdana"/>
                <a:cs typeface="Verdana"/>
              </a:rPr>
              <a:t> </a:t>
            </a:r>
            <a:r>
              <a:rPr sz="700" spc="47" dirty="0">
                <a:solidFill>
                  <a:srgbClr val="494B52"/>
                </a:solidFill>
                <a:latin typeface="Verdana"/>
                <a:cs typeface="Verdana"/>
              </a:rPr>
              <a:t>m</a:t>
            </a:r>
            <a:r>
              <a:rPr sz="700" spc="20" dirty="0">
                <a:solidFill>
                  <a:srgbClr val="494B52"/>
                </a:solidFill>
                <a:latin typeface="Verdana"/>
                <a:cs typeface="Verdana"/>
              </a:rPr>
              <a:t>e</a:t>
            </a:r>
            <a:r>
              <a:rPr sz="700" spc="31" dirty="0">
                <a:solidFill>
                  <a:srgbClr val="494B52"/>
                </a:solidFill>
                <a:latin typeface="Verdana"/>
                <a:cs typeface="Verdana"/>
              </a:rPr>
              <a:t>d</a:t>
            </a:r>
            <a:r>
              <a:rPr sz="700" dirty="0">
                <a:solidFill>
                  <a:srgbClr val="494B52"/>
                </a:solidFill>
                <a:latin typeface="Verdana"/>
                <a:cs typeface="Verdana"/>
              </a:rPr>
              <a:t>i</a:t>
            </a:r>
            <a:r>
              <a:rPr sz="700" spc="23" dirty="0">
                <a:solidFill>
                  <a:srgbClr val="494B52"/>
                </a:solidFill>
                <a:latin typeface="Verdana"/>
                <a:cs typeface="Verdana"/>
              </a:rPr>
              <a:t>u</a:t>
            </a:r>
            <a:r>
              <a:rPr sz="700" spc="55" dirty="0">
                <a:solidFill>
                  <a:srgbClr val="494B52"/>
                </a:solidFill>
                <a:latin typeface="Verdana"/>
                <a:cs typeface="Verdana"/>
              </a:rPr>
              <a:t>m</a:t>
            </a:r>
            <a:r>
              <a:rPr sz="700" spc="-78" dirty="0">
                <a:solidFill>
                  <a:srgbClr val="494B52"/>
                </a:solidFill>
                <a:latin typeface="Verdana"/>
                <a:cs typeface="Verdana"/>
              </a:rPr>
              <a:t>.</a:t>
            </a:r>
            <a:r>
              <a:rPr sz="700" spc="-47" dirty="0">
                <a:solidFill>
                  <a:srgbClr val="494B52"/>
                </a:solidFill>
                <a:latin typeface="Verdana"/>
                <a:cs typeface="Verdana"/>
              </a:rPr>
              <a:t> </a:t>
            </a:r>
            <a:r>
              <a:rPr sz="700" spc="35" dirty="0">
                <a:solidFill>
                  <a:srgbClr val="494B52"/>
                </a:solidFill>
                <a:latin typeface="Verdana"/>
                <a:cs typeface="Verdana"/>
              </a:rPr>
              <a:t>Д</a:t>
            </a:r>
            <a:r>
              <a:rPr sz="700" spc="23" dirty="0">
                <a:solidFill>
                  <a:srgbClr val="494B52"/>
                </a:solidFill>
                <a:latin typeface="Verdana"/>
                <a:cs typeface="Verdana"/>
              </a:rPr>
              <a:t>о</a:t>
            </a:r>
            <a:r>
              <a:rPr sz="700" spc="31" dirty="0">
                <a:solidFill>
                  <a:srgbClr val="494B52"/>
                </a:solidFill>
                <a:latin typeface="Verdana"/>
                <a:cs typeface="Verdana"/>
              </a:rPr>
              <a:t>п</a:t>
            </a:r>
            <a:r>
              <a:rPr sz="700" dirty="0">
                <a:solidFill>
                  <a:srgbClr val="494B52"/>
                </a:solidFill>
                <a:latin typeface="Verdana"/>
                <a:cs typeface="Verdana"/>
              </a:rPr>
              <a:t>у</a:t>
            </a:r>
            <a:r>
              <a:rPr sz="700" spc="4" dirty="0">
                <a:solidFill>
                  <a:srgbClr val="494B52"/>
                </a:solidFill>
                <a:latin typeface="Verdana"/>
                <a:cs typeface="Verdana"/>
              </a:rPr>
              <a:t>к</a:t>
            </a:r>
            <a:r>
              <a:rPr sz="700" dirty="0">
                <a:solidFill>
                  <a:srgbClr val="494B52"/>
                </a:solidFill>
                <a:latin typeface="Verdana"/>
                <a:cs typeface="Verdana"/>
              </a:rPr>
              <a:t>а</a:t>
            </a:r>
            <a:r>
              <a:rPr sz="700" spc="23" dirty="0">
                <a:solidFill>
                  <a:srgbClr val="494B52"/>
                </a:solidFill>
                <a:latin typeface="Verdana"/>
                <a:cs typeface="Verdana"/>
              </a:rPr>
              <a:t>е</a:t>
            </a:r>
            <a:r>
              <a:rPr sz="700" spc="4" dirty="0">
                <a:solidFill>
                  <a:srgbClr val="494B52"/>
                </a:solidFill>
                <a:latin typeface="Verdana"/>
                <a:cs typeface="Verdana"/>
              </a:rPr>
              <a:t>т</a:t>
            </a:r>
            <a:r>
              <a:rPr sz="700" spc="31" dirty="0">
                <a:solidFill>
                  <a:srgbClr val="494B52"/>
                </a:solidFill>
                <a:latin typeface="Verdana"/>
                <a:cs typeface="Verdana"/>
              </a:rPr>
              <a:t>с</a:t>
            </a:r>
            <a:r>
              <a:rPr sz="700" spc="4" dirty="0">
                <a:solidFill>
                  <a:srgbClr val="494B52"/>
                </a:solidFill>
                <a:latin typeface="Verdana"/>
                <a:cs typeface="Verdana"/>
              </a:rPr>
              <a:t>я</a:t>
            </a:r>
            <a:r>
              <a:rPr sz="700" spc="-47" dirty="0">
                <a:solidFill>
                  <a:srgbClr val="494B52"/>
                </a:solidFill>
                <a:latin typeface="Verdana"/>
                <a:cs typeface="Verdana"/>
              </a:rPr>
              <a:t> </a:t>
            </a:r>
            <a:r>
              <a:rPr sz="700" spc="31" dirty="0">
                <a:solidFill>
                  <a:srgbClr val="494B52"/>
                </a:solidFill>
                <a:latin typeface="Verdana"/>
                <a:cs typeface="Verdana"/>
              </a:rPr>
              <a:t>н</a:t>
            </a:r>
            <a:r>
              <a:rPr sz="700" dirty="0">
                <a:solidFill>
                  <a:srgbClr val="494B52"/>
                </a:solidFill>
                <a:latin typeface="Verdana"/>
                <a:cs typeface="Verdana"/>
              </a:rPr>
              <a:t>а</a:t>
            </a:r>
            <a:r>
              <a:rPr sz="700" spc="31" dirty="0">
                <a:solidFill>
                  <a:srgbClr val="494B52"/>
                </a:solidFill>
                <a:latin typeface="Verdana"/>
                <a:cs typeface="Verdana"/>
              </a:rPr>
              <a:t>би</a:t>
            </a:r>
            <a:r>
              <a:rPr sz="700" spc="43" dirty="0">
                <a:solidFill>
                  <a:srgbClr val="494B52"/>
                </a:solidFill>
                <a:latin typeface="Verdana"/>
                <a:cs typeface="Verdana"/>
              </a:rPr>
              <a:t>р</a:t>
            </a:r>
            <a:r>
              <a:rPr sz="700" dirty="0">
                <a:solidFill>
                  <a:srgbClr val="494B52"/>
                </a:solidFill>
                <a:latin typeface="Verdana"/>
                <a:cs typeface="Verdana"/>
              </a:rPr>
              <a:t>а</a:t>
            </a:r>
            <a:r>
              <a:rPr sz="700" spc="8" dirty="0">
                <a:solidFill>
                  <a:srgbClr val="494B52"/>
                </a:solidFill>
                <a:latin typeface="Verdana"/>
                <a:cs typeface="Verdana"/>
              </a:rPr>
              <a:t>т</a:t>
            </a:r>
            <a:r>
              <a:rPr sz="700" dirty="0">
                <a:solidFill>
                  <a:srgbClr val="494B52"/>
                </a:solidFill>
                <a:latin typeface="Verdana"/>
                <a:cs typeface="Verdana"/>
              </a:rPr>
              <a:t>ь</a:t>
            </a:r>
            <a:r>
              <a:rPr sz="700" spc="-47" dirty="0">
                <a:solidFill>
                  <a:srgbClr val="494B52"/>
                </a:solidFill>
                <a:latin typeface="Verdana"/>
                <a:cs typeface="Verdana"/>
              </a:rPr>
              <a:t> </a:t>
            </a:r>
            <a:r>
              <a:rPr sz="700" spc="16" dirty="0">
                <a:solidFill>
                  <a:srgbClr val="494B52"/>
                </a:solidFill>
                <a:latin typeface="Verdana"/>
                <a:cs typeface="Verdana"/>
              </a:rPr>
              <a:t>в</a:t>
            </a:r>
            <a:r>
              <a:rPr sz="700" spc="20" dirty="0">
                <a:solidFill>
                  <a:srgbClr val="494B52"/>
                </a:solidFill>
                <a:latin typeface="Verdana"/>
                <a:cs typeface="Verdana"/>
              </a:rPr>
              <a:t>е</a:t>
            </a:r>
            <a:r>
              <a:rPr sz="700" spc="39" dirty="0">
                <a:solidFill>
                  <a:srgbClr val="494B52"/>
                </a:solidFill>
                <a:latin typeface="Verdana"/>
                <a:cs typeface="Verdana"/>
              </a:rPr>
              <a:t>р</a:t>
            </a:r>
            <a:r>
              <a:rPr sz="700" spc="-23" dirty="0">
                <a:solidFill>
                  <a:srgbClr val="494B52"/>
                </a:solidFill>
                <a:latin typeface="Verdana"/>
                <a:cs typeface="Verdana"/>
              </a:rPr>
              <a:t>х</a:t>
            </a:r>
            <a:r>
              <a:rPr sz="700" spc="27" dirty="0">
                <a:solidFill>
                  <a:srgbClr val="494B52"/>
                </a:solidFill>
                <a:latin typeface="Verdana"/>
                <a:cs typeface="Verdana"/>
              </a:rPr>
              <a:t>н</a:t>
            </a:r>
            <a:r>
              <a:rPr sz="700" spc="31" dirty="0">
                <a:solidFill>
                  <a:srgbClr val="494B52"/>
                </a:solidFill>
                <a:latin typeface="Verdana"/>
                <a:cs typeface="Verdana"/>
              </a:rPr>
              <a:t>и</a:t>
            </a:r>
            <a:r>
              <a:rPr sz="700" spc="35" dirty="0">
                <a:solidFill>
                  <a:srgbClr val="494B52"/>
                </a:solidFill>
                <a:latin typeface="Verdana"/>
                <a:cs typeface="Verdana"/>
              </a:rPr>
              <a:t>м  </a:t>
            </a:r>
            <a:r>
              <a:rPr sz="700" spc="27" dirty="0">
                <a:solidFill>
                  <a:srgbClr val="494B52"/>
                </a:solidFill>
                <a:latin typeface="Verdana"/>
                <a:cs typeface="Verdana"/>
              </a:rPr>
              <a:t>и</a:t>
            </a:r>
            <a:r>
              <a:rPr sz="700" spc="-51" dirty="0">
                <a:solidFill>
                  <a:srgbClr val="494B52"/>
                </a:solidFill>
                <a:latin typeface="Verdana"/>
                <a:cs typeface="Verdana"/>
              </a:rPr>
              <a:t> </a:t>
            </a:r>
            <a:r>
              <a:rPr sz="700" spc="35" dirty="0">
                <a:solidFill>
                  <a:srgbClr val="494B52"/>
                </a:solidFill>
                <a:latin typeface="Verdana"/>
                <a:cs typeface="Verdana"/>
              </a:rPr>
              <a:t>нижним</a:t>
            </a:r>
            <a:r>
              <a:rPr sz="700" spc="-47" dirty="0">
                <a:solidFill>
                  <a:srgbClr val="494B52"/>
                </a:solidFill>
                <a:latin typeface="Verdana"/>
                <a:cs typeface="Verdana"/>
              </a:rPr>
              <a:t> </a:t>
            </a:r>
            <a:r>
              <a:rPr sz="700" spc="31" dirty="0">
                <a:solidFill>
                  <a:srgbClr val="494B52"/>
                </a:solidFill>
                <a:latin typeface="Verdana"/>
                <a:cs typeface="Verdana"/>
              </a:rPr>
              <a:t>регистром</a:t>
            </a:r>
            <a:endParaRPr sz="700" dirty="0">
              <a:latin typeface="Verdana"/>
              <a:cs typeface="Verdana"/>
            </a:endParaRPr>
          </a:p>
          <a:p>
            <a:pPr>
              <a:spcBef>
                <a:spcPts val="35"/>
              </a:spcBef>
            </a:pPr>
            <a:endParaRPr sz="900" dirty="0">
              <a:latin typeface="Verdana"/>
              <a:cs typeface="Verdana"/>
            </a:endParaRPr>
          </a:p>
          <a:p>
            <a:pPr marL="9939"/>
            <a:r>
              <a:rPr sz="700" spc="20" dirty="0">
                <a:solidFill>
                  <a:srgbClr val="494B52"/>
                </a:solidFill>
                <a:latin typeface="Verdana"/>
                <a:cs typeface="Verdana"/>
              </a:rPr>
              <a:t>Шрифт</a:t>
            </a:r>
            <a:r>
              <a:rPr sz="700" spc="-23" dirty="0">
                <a:solidFill>
                  <a:srgbClr val="494B52"/>
                </a:solidFill>
                <a:latin typeface="Verdana"/>
                <a:cs typeface="Verdana"/>
              </a:rPr>
              <a:t> </a:t>
            </a:r>
            <a:r>
              <a:rPr sz="700" spc="23" dirty="0">
                <a:solidFill>
                  <a:srgbClr val="494B52"/>
                </a:solidFill>
                <a:latin typeface="Verdana"/>
                <a:cs typeface="Verdana"/>
              </a:rPr>
              <a:t>доступен</a:t>
            </a:r>
            <a:r>
              <a:rPr sz="700" spc="-20" dirty="0">
                <a:solidFill>
                  <a:srgbClr val="494B52"/>
                </a:solidFill>
                <a:latin typeface="Verdana"/>
                <a:cs typeface="Verdana"/>
              </a:rPr>
              <a:t> </a:t>
            </a:r>
            <a:r>
              <a:rPr sz="700" spc="23" dirty="0">
                <a:solidFill>
                  <a:srgbClr val="494B52"/>
                </a:solidFill>
                <a:latin typeface="Verdana"/>
                <a:cs typeface="Verdana"/>
              </a:rPr>
              <a:t>по</a:t>
            </a:r>
            <a:r>
              <a:rPr sz="700" spc="-23" dirty="0">
                <a:solidFill>
                  <a:srgbClr val="494B52"/>
                </a:solidFill>
                <a:latin typeface="Verdana"/>
                <a:cs typeface="Verdana"/>
              </a:rPr>
              <a:t> </a:t>
            </a:r>
            <a:r>
              <a:rPr sz="700" spc="20" dirty="0">
                <a:solidFill>
                  <a:srgbClr val="494B52"/>
                </a:solidFill>
                <a:latin typeface="Verdana"/>
                <a:cs typeface="Verdana"/>
              </a:rPr>
              <a:t>адресу</a:t>
            </a:r>
            <a:r>
              <a:rPr sz="700" spc="-20" dirty="0">
                <a:solidFill>
                  <a:srgbClr val="494B52"/>
                </a:solidFill>
                <a:latin typeface="Verdana"/>
                <a:cs typeface="Verdana"/>
              </a:rPr>
              <a:t> </a:t>
            </a:r>
            <a:r>
              <a:rPr sz="700" spc="4" dirty="0">
                <a:solidFill>
                  <a:srgbClr val="494B52"/>
                </a:solidFill>
                <a:latin typeface="Verdana"/>
                <a:cs typeface="Verdana"/>
              </a:rPr>
              <a:t>https://fonts.google.com/specimen/Montserrat</a:t>
            </a:r>
            <a:endParaRPr sz="700" dirty="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65312" y="2051259"/>
            <a:ext cx="7943443" cy="1685576"/>
          </a:xfrm>
          <a:prstGeom prst="rect">
            <a:avLst/>
          </a:prstGeom>
        </p:spPr>
        <p:txBody>
          <a:bodyPr vert="horz" wrap="square" lIns="0" tIns="160514" rIns="0" bIns="0" rtlCol="0">
            <a:spAutoFit/>
          </a:bodyPr>
          <a:lstStyle/>
          <a:p>
            <a:pPr marL="9939">
              <a:spcBef>
                <a:spcPts val="1263"/>
              </a:spcBef>
            </a:pPr>
            <a:r>
              <a:rPr sz="9900" b="1" spc="-434" dirty="0" smtClean="0">
                <a:solidFill>
                  <a:srgbClr val="231F20"/>
                </a:solidFill>
                <a:latin typeface="Verdana"/>
                <a:cs typeface="Verdana"/>
              </a:rPr>
              <a:t>Montserrat</a:t>
            </a:r>
            <a:endParaRPr sz="9900" dirty="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74190" y="162946"/>
            <a:ext cx="2358244" cy="117758"/>
          </a:xfrm>
          <a:prstGeom prst="rect">
            <a:avLst/>
          </a:prstGeom>
        </p:spPr>
        <p:txBody>
          <a:bodyPr vert="horz" wrap="square" lIns="0" tIns="9939" rIns="0" bIns="0" rtlCol="0">
            <a:spAutoFit/>
          </a:bodyPr>
          <a:lstStyle/>
          <a:p>
            <a:pPr marL="9939">
              <a:spcBef>
                <a:spcPts val="78"/>
              </a:spcBef>
            </a:pPr>
            <a:r>
              <a:rPr sz="700" b="1" spc="43" dirty="0">
                <a:solidFill>
                  <a:srgbClr val="33AF7B"/>
                </a:solidFill>
                <a:latin typeface="Tahoma"/>
                <a:cs typeface="Tahoma"/>
              </a:rPr>
              <a:t>БАЗОВЫЕ</a:t>
            </a:r>
            <a:r>
              <a:rPr sz="700" b="1" spc="23" dirty="0">
                <a:solidFill>
                  <a:srgbClr val="33AF7B"/>
                </a:solidFill>
                <a:latin typeface="Tahoma"/>
                <a:cs typeface="Tahoma"/>
              </a:rPr>
              <a:t> </a:t>
            </a:r>
            <a:r>
              <a:rPr sz="700" b="1" spc="35" dirty="0">
                <a:solidFill>
                  <a:srgbClr val="33AF7B"/>
                </a:solidFill>
                <a:latin typeface="Tahoma"/>
                <a:cs typeface="Tahoma"/>
              </a:rPr>
              <a:t>КОНСТАНТЫ</a:t>
            </a:r>
            <a:r>
              <a:rPr sz="700" b="1" spc="27" dirty="0">
                <a:solidFill>
                  <a:srgbClr val="33AF7B"/>
                </a:solidFill>
                <a:latin typeface="Tahoma"/>
                <a:cs typeface="Tahoma"/>
              </a:rPr>
              <a:t> </a:t>
            </a:r>
            <a:r>
              <a:rPr sz="700" b="1" spc="35" dirty="0">
                <a:solidFill>
                  <a:srgbClr val="33AF7B"/>
                </a:solidFill>
                <a:latin typeface="Tahoma"/>
                <a:cs typeface="Tahoma"/>
              </a:rPr>
              <a:t>ФИРМЕННОГО</a:t>
            </a:r>
            <a:r>
              <a:rPr sz="700" b="1" spc="27" dirty="0">
                <a:solidFill>
                  <a:srgbClr val="33AF7B"/>
                </a:solidFill>
                <a:latin typeface="Tahoma"/>
                <a:cs typeface="Tahoma"/>
              </a:rPr>
              <a:t> СТИЛЯ</a:t>
            </a:r>
            <a:endParaRPr sz="700" dirty="0">
              <a:latin typeface="Tahoma"/>
              <a:cs typeface="Tahom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24978" y="4879345"/>
            <a:ext cx="32252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50" dirty="0" smtClean="0"/>
              <a:t>10</a:t>
            </a:r>
            <a:endParaRPr lang="ru-RU" sz="10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16449" y="2384"/>
            <a:ext cx="5326760" cy="5139181"/>
          </a:xfrm>
          <a:custGeom>
            <a:avLst/>
            <a:gdLst/>
            <a:ahLst/>
            <a:cxnLst/>
            <a:rect l="l" t="t" r="r" b="b"/>
            <a:pathLst>
              <a:path w="6229350" h="7556500">
                <a:moveTo>
                  <a:pt x="6228877" y="1282700"/>
                </a:moveTo>
                <a:lnTo>
                  <a:pt x="3592854" y="1282700"/>
                </a:lnTo>
                <a:lnTo>
                  <a:pt x="3656219" y="1295400"/>
                </a:lnTo>
                <a:lnTo>
                  <a:pt x="3777098" y="1295400"/>
                </a:lnTo>
                <a:lnTo>
                  <a:pt x="3890174" y="1320800"/>
                </a:lnTo>
                <a:lnTo>
                  <a:pt x="3943786" y="1320800"/>
                </a:lnTo>
                <a:lnTo>
                  <a:pt x="4045157" y="1346200"/>
                </a:lnTo>
                <a:lnTo>
                  <a:pt x="4092917" y="1358900"/>
                </a:lnTo>
                <a:lnTo>
                  <a:pt x="4138726" y="1358900"/>
                </a:lnTo>
                <a:lnTo>
                  <a:pt x="4182584" y="1371600"/>
                </a:lnTo>
                <a:lnTo>
                  <a:pt x="4224491" y="1397000"/>
                </a:lnTo>
                <a:lnTo>
                  <a:pt x="4264448" y="1409700"/>
                </a:lnTo>
                <a:lnTo>
                  <a:pt x="4302454" y="1422400"/>
                </a:lnTo>
                <a:lnTo>
                  <a:pt x="4338509" y="1435100"/>
                </a:lnTo>
                <a:lnTo>
                  <a:pt x="4372614" y="1460500"/>
                </a:lnTo>
                <a:lnTo>
                  <a:pt x="4404768" y="1473200"/>
                </a:lnTo>
                <a:lnTo>
                  <a:pt x="4434971" y="1498600"/>
                </a:lnTo>
                <a:lnTo>
                  <a:pt x="4463224" y="1511300"/>
                </a:lnTo>
                <a:lnTo>
                  <a:pt x="4489526" y="1536700"/>
                </a:lnTo>
                <a:lnTo>
                  <a:pt x="4519347" y="1562100"/>
                </a:lnTo>
                <a:lnTo>
                  <a:pt x="4547558" y="1587500"/>
                </a:lnTo>
                <a:lnTo>
                  <a:pt x="4574158" y="1625600"/>
                </a:lnTo>
                <a:lnTo>
                  <a:pt x="4599147" y="1663700"/>
                </a:lnTo>
                <a:lnTo>
                  <a:pt x="4622525" y="1689100"/>
                </a:lnTo>
                <a:lnTo>
                  <a:pt x="4644292" y="1727200"/>
                </a:lnTo>
                <a:lnTo>
                  <a:pt x="4664448" y="1765300"/>
                </a:lnTo>
                <a:lnTo>
                  <a:pt x="4682992" y="1803400"/>
                </a:lnTo>
                <a:lnTo>
                  <a:pt x="4699924" y="1854200"/>
                </a:lnTo>
                <a:lnTo>
                  <a:pt x="4715245" y="1892300"/>
                </a:lnTo>
                <a:lnTo>
                  <a:pt x="4728954" y="1943100"/>
                </a:lnTo>
                <a:lnTo>
                  <a:pt x="4741050" y="1993900"/>
                </a:lnTo>
                <a:lnTo>
                  <a:pt x="4751535" y="2044700"/>
                </a:lnTo>
                <a:lnTo>
                  <a:pt x="4760406" y="2095500"/>
                </a:lnTo>
                <a:lnTo>
                  <a:pt x="4767665" y="2146300"/>
                </a:lnTo>
                <a:lnTo>
                  <a:pt x="4773312" y="2197100"/>
                </a:lnTo>
                <a:lnTo>
                  <a:pt x="4777345" y="2260600"/>
                </a:lnTo>
                <a:lnTo>
                  <a:pt x="4779765" y="2324100"/>
                </a:lnTo>
                <a:lnTo>
                  <a:pt x="4780572" y="2387600"/>
                </a:lnTo>
                <a:lnTo>
                  <a:pt x="4780572" y="2590800"/>
                </a:lnTo>
                <a:lnTo>
                  <a:pt x="4752487" y="2603500"/>
                </a:lnTo>
                <a:lnTo>
                  <a:pt x="4723307" y="2616200"/>
                </a:lnTo>
                <a:lnTo>
                  <a:pt x="4693033" y="2616200"/>
                </a:lnTo>
                <a:lnTo>
                  <a:pt x="4661664" y="2628900"/>
                </a:lnTo>
                <a:lnTo>
                  <a:pt x="4595643" y="2654300"/>
                </a:lnTo>
                <a:lnTo>
                  <a:pt x="4525244" y="2679700"/>
                </a:lnTo>
                <a:lnTo>
                  <a:pt x="4450465" y="2705100"/>
                </a:lnTo>
                <a:lnTo>
                  <a:pt x="4371308" y="2730500"/>
                </a:lnTo>
                <a:lnTo>
                  <a:pt x="4287773" y="2755900"/>
                </a:lnTo>
                <a:lnTo>
                  <a:pt x="4199857" y="2781300"/>
                </a:lnTo>
                <a:lnTo>
                  <a:pt x="4059774" y="2819400"/>
                </a:lnTo>
                <a:lnTo>
                  <a:pt x="3909837" y="2857500"/>
                </a:lnTo>
                <a:lnTo>
                  <a:pt x="3750045" y="2895600"/>
                </a:lnTo>
                <a:lnTo>
                  <a:pt x="3521660" y="2946400"/>
                </a:lnTo>
                <a:lnTo>
                  <a:pt x="3211541" y="3009900"/>
                </a:lnTo>
                <a:lnTo>
                  <a:pt x="2803258" y="3086100"/>
                </a:lnTo>
                <a:lnTo>
                  <a:pt x="2435084" y="3162300"/>
                </a:lnTo>
                <a:lnTo>
                  <a:pt x="2153324" y="3225800"/>
                </a:lnTo>
                <a:lnTo>
                  <a:pt x="2099706" y="3251200"/>
                </a:lnTo>
                <a:lnTo>
                  <a:pt x="1944321" y="3289300"/>
                </a:lnTo>
                <a:lnTo>
                  <a:pt x="1749903" y="3340100"/>
                </a:lnTo>
                <a:lnTo>
                  <a:pt x="1703578" y="3365500"/>
                </a:lnTo>
                <a:lnTo>
                  <a:pt x="1658165" y="3378200"/>
                </a:lnTo>
                <a:lnTo>
                  <a:pt x="1527398" y="3416300"/>
                </a:lnTo>
                <a:lnTo>
                  <a:pt x="1485633" y="3441700"/>
                </a:lnTo>
                <a:lnTo>
                  <a:pt x="1444781" y="3454400"/>
                </a:lnTo>
                <a:lnTo>
                  <a:pt x="1365813" y="3479800"/>
                </a:lnTo>
                <a:lnTo>
                  <a:pt x="1327698" y="3505200"/>
                </a:lnTo>
                <a:lnTo>
                  <a:pt x="1290496" y="3517900"/>
                </a:lnTo>
                <a:lnTo>
                  <a:pt x="1218828" y="3543300"/>
                </a:lnTo>
                <a:lnTo>
                  <a:pt x="1184363" y="3568700"/>
                </a:lnTo>
                <a:lnTo>
                  <a:pt x="1138010" y="3581400"/>
                </a:lnTo>
                <a:lnTo>
                  <a:pt x="1092524" y="3606800"/>
                </a:lnTo>
                <a:lnTo>
                  <a:pt x="1047905" y="3632200"/>
                </a:lnTo>
                <a:lnTo>
                  <a:pt x="1004154" y="3657600"/>
                </a:lnTo>
                <a:lnTo>
                  <a:pt x="961269" y="3683000"/>
                </a:lnTo>
                <a:lnTo>
                  <a:pt x="919253" y="3721100"/>
                </a:lnTo>
                <a:lnTo>
                  <a:pt x="878104" y="3746500"/>
                </a:lnTo>
                <a:lnTo>
                  <a:pt x="837822" y="3771900"/>
                </a:lnTo>
                <a:lnTo>
                  <a:pt x="798409" y="3797300"/>
                </a:lnTo>
                <a:lnTo>
                  <a:pt x="759863" y="3835400"/>
                </a:lnTo>
                <a:lnTo>
                  <a:pt x="722185" y="3860800"/>
                </a:lnTo>
                <a:lnTo>
                  <a:pt x="685376" y="3898900"/>
                </a:lnTo>
                <a:lnTo>
                  <a:pt x="649434" y="3924300"/>
                </a:lnTo>
                <a:lnTo>
                  <a:pt x="614361" y="3962400"/>
                </a:lnTo>
                <a:lnTo>
                  <a:pt x="580156" y="4000500"/>
                </a:lnTo>
                <a:lnTo>
                  <a:pt x="546820" y="4038600"/>
                </a:lnTo>
                <a:lnTo>
                  <a:pt x="514352" y="4064000"/>
                </a:lnTo>
                <a:lnTo>
                  <a:pt x="482752" y="4102100"/>
                </a:lnTo>
                <a:lnTo>
                  <a:pt x="452022" y="4140200"/>
                </a:lnTo>
                <a:lnTo>
                  <a:pt x="422160" y="4178300"/>
                </a:lnTo>
                <a:lnTo>
                  <a:pt x="393167" y="4229100"/>
                </a:lnTo>
                <a:lnTo>
                  <a:pt x="365044" y="4267200"/>
                </a:lnTo>
                <a:lnTo>
                  <a:pt x="337789" y="4305300"/>
                </a:lnTo>
                <a:lnTo>
                  <a:pt x="311403" y="4343400"/>
                </a:lnTo>
                <a:lnTo>
                  <a:pt x="285995" y="4394200"/>
                </a:lnTo>
                <a:lnTo>
                  <a:pt x="261667" y="4432300"/>
                </a:lnTo>
                <a:lnTo>
                  <a:pt x="238421" y="4483100"/>
                </a:lnTo>
                <a:lnTo>
                  <a:pt x="216255" y="4521200"/>
                </a:lnTo>
                <a:lnTo>
                  <a:pt x="195171" y="4572000"/>
                </a:lnTo>
                <a:lnTo>
                  <a:pt x="175168" y="4610100"/>
                </a:lnTo>
                <a:lnTo>
                  <a:pt x="156246" y="4660900"/>
                </a:lnTo>
                <a:lnTo>
                  <a:pt x="138405" y="4711700"/>
                </a:lnTo>
                <a:lnTo>
                  <a:pt x="121645" y="4749800"/>
                </a:lnTo>
                <a:lnTo>
                  <a:pt x="105967" y="4800600"/>
                </a:lnTo>
                <a:lnTo>
                  <a:pt x="91370" y="4851400"/>
                </a:lnTo>
                <a:lnTo>
                  <a:pt x="77854" y="4902200"/>
                </a:lnTo>
                <a:lnTo>
                  <a:pt x="65419" y="4940300"/>
                </a:lnTo>
                <a:lnTo>
                  <a:pt x="54065" y="4991100"/>
                </a:lnTo>
                <a:lnTo>
                  <a:pt x="43793" y="5041900"/>
                </a:lnTo>
                <a:lnTo>
                  <a:pt x="34602" y="5092700"/>
                </a:lnTo>
                <a:lnTo>
                  <a:pt x="26492" y="5143500"/>
                </a:lnTo>
                <a:lnTo>
                  <a:pt x="19463" y="5194300"/>
                </a:lnTo>
                <a:lnTo>
                  <a:pt x="13516" y="5245100"/>
                </a:lnTo>
                <a:lnTo>
                  <a:pt x="8650" y="5295900"/>
                </a:lnTo>
                <a:lnTo>
                  <a:pt x="4866" y="5359400"/>
                </a:lnTo>
                <a:lnTo>
                  <a:pt x="2162" y="5410200"/>
                </a:lnTo>
                <a:lnTo>
                  <a:pt x="540" y="5461000"/>
                </a:lnTo>
                <a:lnTo>
                  <a:pt x="0" y="5511800"/>
                </a:lnTo>
                <a:lnTo>
                  <a:pt x="501" y="5562600"/>
                </a:lnTo>
                <a:lnTo>
                  <a:pt x="2005" y="5626100"/>
                </a:lnTo>
                <a:lnTo>
                  <a:pt x="4512" y="5676900"/>
                </a:lnTo>
                <a:lnTo>
                  <a:pt x="8021" y="5727700"/>
                </a:lnTo>
                <a:lnTo>
                  <a:pt x="12533" y="5778500"/>
                </a:lnTo>
                <a:lnTo>
                  <a:pt x="18049" y="5829300"/>
                </a:lnTo>
                <a:lnTo>
                  <a:pt x="24566" y="5880100"/>
                </a:lnTo>
                <a:lnTo>
                  <a:pt x="32087" y="5930900"/>
                </a:lnTo>
                <a:lnTo>
                  <a:pt x="40611" y="5981700"/>
                </a:lnTo>
                <a:lnTo>
                  <a:pt x="50137" y="6019800"/>
                </a:lnTo>
                <a:lnTo>
                  <a:pt x="60667" y="6070600"/>
                </a:lnTo>
                <a:lnTo>
                  <a:pt x="72199" y="6121400"/>
                </a:lnTo>
                <a:lnTo>
                  <a:pt x="84734" y="6172200"/>
                </a:lnTo>
                <a:lnTo>
                  <a:pt x="98272" y="6210300"/>
                </a:lnTo>
                <a:lnTo>
                  <a:pt x="112814" y="6261100"/>
                </a:lnTo>
                <a:lnTo>
                  <a:pt x="128358" y="6311900"/>
                </a:lnTo>
                <a:lnTo>
                  <a:pt x="144905" y="6350000"/>
                </a:lnTo>
                <a:lnTo>
                  <a:pt x="162455" y="6400800"/>
                </a:lnTo>
                <a:lnTo>
                  <a:pt x="181009" y="6438900"/>
                </a:lnTo>
                <a:lnTo>
                  <a:pt x="200565" y="6489700"/>
                </a:lnTo>
                <a:lnTo>
                  <a:pt x="221125" y="6527800"/>
                </a:lnTo>
                <a:lnTo>
                  <a:pt x="242688" y="6565900"/>
                </a:lnTo>
                <a:lnTo>
                  <a:pt x="265254" y="6616700"/>
                </a:lnTo>
                <a:lnTo>
                  <a:pt x="288823" y="6654800"/>
                </a:lnTo>
                <a:lnTo>
                  <a:pt x="313395" y="6692900"/>
                </a:lnTo>
                <a:lnTo>
                  <a:pt x="338971" y="6731000"/>
                </a:lnTo>
                <a:lnTo>
                  <a:pt x="365550" y="6781800"/>
                </a:lnTo>
                <a:lnTo>
                  <a:pt x="393132" y="6819900"/>
                </a:lnTo>
                <a:lnTo>
                  <a:pt x="421718" y="6858000"/>
                </a:lnTo>
                <a:lnTo>
                  <a:pt x="451306" y="6896100"/>
                </a:lnTo>
                <a:lnTo>
                  <a:pt x="481899" y="6934200"/>
                </a:lnTo>
                <a:lnTo>
                  <a:pt x="513494" y="6972300"/>
                </a:lnTo>
                <a:lnTo>
                  <a:pt x="546093" y="7010400"/>
                </a:lnTo>
                <a:lnTo>
                  <a:pt x="579695" y="7048500"/>
                </a:lnTo>
                <a:lnTo>
                  <a:pt x="614301" y="7073900"/>
                </a:lnTo>
                <a:lnTo>
                  <a:pt x="649911" y="7112000"/>
                </a:lnTo>
                <a:lnTo>
                  <a:pt x="686523" y="7150100"/>
                </a:lnTo>
                <a:lnTo>
                  <a:pt x="720302" y="7175500"/>
                </a:lnTo>
                <a:lnTo>
                  <a:pt x="754682" y="7213600"/>
                </a:lnTo>
                <a:lnTo>
                  <a:pt x="789664" y="7239000"/>
                </a:lnTo>
                <a:lnTo>
                  <a:pt x="825247" y="7264400"/>
                </a:lnTo>
                <a:lnTo>
                  <a:pt x="861432" y="7302500"/>
                </a:lnTo>
                <a:lnTo>
                  <a:pt x="898218" y="7327900"/>
                </a:lnTo>
                <a:lnTo>
                  <a:pt x="935606" y="7353300"/>
                </a:lnTo>
                <a:lnTo>
                  <a:pt x="973595" y="7378700"/>
                </a:lnTo>
                <a:lnTo>
                  <a:pt x="1012185" y="7404100"/>
                </a:lnTo>
                <a:lnTo>
                  <a:pt x="1091170" y="7454900"/>
                </a:lnTo>
                <a:lnTo>
                  <a:pt x="1131565" y="7467600"/>
                </a:lnTo>
                <a:lnTo>
                  <a:pt x="1214158" y="7518400"/>
                </a:lnTo>
                <a:lnTo>
                  <a:pt x="1256357" y="7531100"/>
                </a:lnTo>
                <a:lnTo>
                  <a:pt x="1299157" y="7556500"/>
                </a:lnTo>
                <a:lnTo>
                  <a:pt x="3789843" y="7556500"/>
                </a:lnTo>
                <a:lnTo>
                  <a:pt x="3835780" y="7543800"/>
                </a:lnTo>
                <a:lnTo>
                  <a:pt x="3879802" y="7518400"/>
                </a:lnTo>
                <a:lnTo>
                  <a:pt x="3923624" y="7505700"/>
                </a:lnTo>
                <a:lnTo>
                  <a:pt x="4010671" y="7454900"/>
                </a:lnTo>
                <a:lnTo>
                  <a:pt x="4053896" y="7442200"/>
                </a:lnTo>
                <a:lnTo>
                  <a:pt x="4350900" y="7264400"/>
                </a:lnTo>
                <a:lnTo>
                  <a:pt x="4433969" y="7213600"/>
                </a:lnTo>
                <a:lnTo>
                  <a:pt x="4475206" y="7175500"/>
                </a:lnTo>
                <a:lnTo>
                  <a:pt x="4557085" y="7124700"/>
                </a:lnTo>
                <a:lnTo>
                  <a:pt x="4597727" y="7086600"/>
                </a:lnTo>
                <a:lnTo>
                  <a:pt x="4638170" y="7061200"/>
                </a:lnTo>
                <a:lnTo>
                  <a:pt x="4718463" y="6985000"/>
                </a:lnTo>
                <a:lnTo>
                  <a:pt x="4758312" y="6959600"/>
                </a:lnTo>
                <a:lnTo>
                  <a:pt x="4876671" y="6845300"/>
                </a:lnTo>
                <a:lnTo>
                  <a:pt x="4915728" y="6819900"/>
                </a:lnTo>
                <a:lnTo>
                  <a:pt x="4954587" y="6781800"/>
                </a:lnTo>
                <a:lnTo>
                  <a:pt x="6228877" y="6781800"/>
                </a:lnTo>
                <a:lnTo>
                  <a:pt x="6228877" y="6350000"/>
                </a:lnTo>
                <a:lnTo>
                  <a:pt x="3064085" y="6350000"/>
                </a:lnTo>
                <a:lnTo>
                  <a:pt x="3012214" y="6337300"/>
                </a:lnTo>
                <a:lnTo>
                  <a:pt x="2961414" y="6337300"/>
                </a:lnTo>
                <a:lnTo>
                  <a:pt x="2815435" y="6299200"/>
                </a:lnTo>
                <a:lnTo>
                  <a:pt x="2679091" y="6261100"/>
                </a:lnTo>
                <a:lnTo>
                  <a:pt x="2635783" y="6235700"/>
                </a:lnTo>
                <a:lnTo>
                  <a:pt x="2593546" y="6210300"/>
                </a:lnTo>
                <a:lnTo>
                  <a:pt x="2552380" y="6184900"/>
                </a:lnTo>
                <a:lnTo>
                  <a:pt x="2512284" y="6159500"/>
                </a:lnTo>
                <a:lnTo>
                  <a:pt x="2473259" y="6134100"/>
                </a:lnTo>
                <a:lnTo>
                  <a:pt x="2435304" y="6108700"/>
                </a:lnTo>
                <a:lnTo>
                  <a:pt x="2398420" y="6070600"/>
                </a:lnTo>
                <a:lnTo>
                  <a:pt x="2362606" y="6045200"/>
                </a:lnTo>
                <a:lnTo>
                  <a:pt x="2326351" y="6007100"/>
                </a:lnTo>
                <a:lnTo>
                  <a:pt x="2292293" y="5969000"/>
                </a:lnTo>
                <a:lnTo>
                  <a:pt x="2260432" y="5930900"/>
                </a:lnTo>
                <a:lnTo>
                  <a:pt x="2230768" y="5880100"/>
                </a:lnTo>
                <a:lnTo>
                  <a:pt x="2203302" y="5842000"/>
                </a:lnTo>
                <a:lnTo>
                  <a:pt x="2178033" y="5803900"/>
                </a:lnTo>
                <a:lnTo>
                  <a:pt x="2154961" y="5765800"/>
                </a:lnTo>
                <a:lnTo>
                  <a:pt x="2134086" y="5715000"/>
                </a:lnTo>
                <a:lnTo>
                  <a:pt x="2115409" y="5676900"/>
                </a:lnTo>
                <a:lnTo>
                  <a:pt x="2098929" y="5638800"/>
                </a:lnTo>
                <a:lnTo>
                  <a:pt x="2084646" y="5588000"/>
                </a:lnTo>
                <a:lnTo>
                  <a:pt x="2072560" y="5537200"/>
                </a:lnTo>
                <a:lnTo>
                  <a:pt x="2062672" y="5499100"/>
                </a:lnTo>
                <a:lnTo>
                  <a:pt x="2054981" y="5448300"/>
                </a:lnTo>
                <a:lnTo>
                  <a:pt x="2049488" y="5397500"/>
                </a:lnTo>
                <a:lnTo>
                  <a:pt x="2046192" y="5346700"/>
                </a:lnTo>
                <a:lnTo>
                  <a:pt x="2045093" y="5295900"/>
                </a:lnTo>
                <a:lnTo>
                  <a:pt x="2046467" y="5245100"/>
                </a:lnTo>
                <a:lnTo>
                  <a:pt x="2050586" y="5194300"/>
                </a:lnTo>
                <a:lnTo>
                  <a:pt x="2057453" y="5156200"/>
                </a:lnTo>
                <a:lnTo>
                  <a:pt x="2067066" y="5105400"/>
                </a:lnTo>
                <a:lnTo>
                  <a:pt x="2079426" y="5054600"/>
                </a:lnTo>
                <a:lnTo>
                  <a:pt x="2094532" y="5016500"/>
                </a:lnTo>
                <a:lnTo>
                  <a:pt x="2112386" y="4965700"/>
                </a:lnTo>
                <a:lnTo>
                  <a:pt x="2132985" y="4927600"/>
                </a:lnTo>
                <a:lnTo>
                  <a:pt x="2156332" y="4876800"/>
                </a:lnTo>
                <a:lnTo>
                  <a:pt x="2182425" y="4838700"/>
                </a:lnTo>
                <a:lnTo>
                  <a:pt x="2211264" y="4800600"/>
                </a:lnTo>
                <a:lnTo>
                  <a:pt x="2242850" y="4762500"/>
                </a:lnTo>
                <a:lnTo>
                  <a:pt x="2277183" y="4724400"/>
                </a:lnTo>
                <a:lnTo>
                  <a:pt x="2314263" y="4686300"/>
                </a:lnTo>
                <a:lnTo>
                  <a:pt x="2354089" y="4648200"/>
                </a:lnTo>
                <a:lnTo>
                  <a:pt x="2396662" y="4610100"/>
                </a:lnTo>
                <a:lnTo>
                  <a:pt x="2441981" y="4584700"/>
                </a:lnTo>
                <a:lnTo>
                  <a:pt x="2465680" y="4572000"/>
                </a:lnTo>
                <a:lnTo>
                  <a:pt x="2491590" y="4546600"/>
                </a:lnTo>
                <a:lnTo>
                  <a:pt x="2519712" y="4533900"/>
                </a:lnTo>
                <a:lnTo>
                  <a:pt x="2550044" y="4521200"/>
                </a:lnTo>
                <a:lnTo>
                  <a:pt x="2582588" y="4508500"/>
                </a:lnTo>
                <a:lnTo>
                  <a:pt x="2617342" y="4495800"/>
                </a:lnTo>
                <a:lnTo>
                  <a:pt x="2654308" y="4470400"/>
                </a:lnTo>
                <a:lnTo>
                  <a:pt x="2693484" y="4457700"/>
                </a:lnTo>
                <a:lnTo>
                  <a:pt x="2734870" y="4445000"/>
                </a:lnTo>
                <a:lnTo>
                  <a:pt x="2778467" y="4432300"/>
                </a:lnTo>
                <a:lnTo>
                  <a:pt x="2824275" y="4419600"/>
                </a:lnTo>
                <a:lnTo>
                  <a:pt x="2872293" y="4394200"/>
                </a:lnTo>
                <a:lnTo>
                  <a:pt x="2922521" y="4381500"/>
                </a:lnTo>
                <a:lnTo>
                  <a:pt x="3029608" y="4356100"/>
                </a:lnTo>
                <a:lnTo>
                  <a:pt x="3086467" y="4330700"/>
                </a:lnTo>
                <a:lnTo>
                  <a:pt x="3206813" y="4305300"/>
                </a:lnTo>
                <a:lnTo>
                  <a:pt x="3335999" y="4279900"/>
                </a:lnTo>
                <a:lnTo>
                  <a:pt x="3403905" y="4254500"/>
                </a:lnTo>
                <a:lnTo>
                  <a:pt x="3546348" y="4229100"/>
                </a:lnTo>
                <a:lnTo>
                  <a:pt x="3678551" y="4203700"/>
                </a:lnTo>
                <a:lnTo>
                  <a:pt x="3742469" y="4178300"/>
                </a:lnTo>
                <a:lnTo>
                  <a:pt x="3925492" y="4140200"/>
                </a:lnTo>
                <a:lnTo>
                  <a:pt x="4095417" y="4102100"/>
                </a:lnTo>
                <a:lnTo>
                  <a:pt x="4201425" y="4076700"/>
                </a:lnTo>
                <a:lnTo>
                  <a:pt x="4301613" y="4051300"/>
                </a:lnTo>
                <a:lnTo>
                  <a:pt x="4395983" y="4025900"/>
                </a:lnTo>
                <a:lnTo>
                  <a:pt x="4484535" y="4000500"/>
                </a:lnTo>
                <a:lnTo>
                  <a:pt x="4526629" y="3987800"/>
                </a:lnTo>
                <a:lnTo>
                  <a:pt x="4567269" y="3975100"/>
                </a:lnTo>
                <a:lnTo>
                  <a:pt x="4606454" y="3975100"/>
                </a:lnTo>
                <a:lnTo>
                  <a:pt x="4644186" y="3962400"/>
                </a:lnTo>
                <a:lnTo>
                  <a:pt x="4680463" y="3949700"/>
                </a:lnTo>
                <a:lnTo>
                  <a:pt x="4748656" y="3924300"/>
                </a:lnTo>
                <a:lnTo>
                  <a:pt x="4780572" y="3911600"/>
                </a:lnTo>
                <a:lnTo>
                  <a:pt x="6228877" y="3911600"/>
                </a:lnTo>
                <a:lnTo>
                  <a:pt x="6228877" y="1282700"/>
                </a:lnTo>
                <a:close/>
              </a:path>
              <a:path w="6229350" h="7556500">
                <a:moveTo>
                  <a:pt x="6228877" y="6781800"/>
                </a:moveTo>
                <a:lnTo>
                  <a:pt x="4954587" y="6781800"/>
                </a:lnTo>
                <a:lnTo>
                  <a:pt x="4964431" y="6807200"/>
                </a:lnTo>
                <a:lnTo>
                  <a:pt x="4976619" y="6845300"/>
                </a:lnTo>
                <a:lnTo>
                  <a:pt x="4991152" y="6896100"/>
                </a:lnTo>
                <a:lnTo>
                  <a:pt x="5008031" y="6946900"/>
                </a:lnTo>
                <a:lnTo>
                  <a:pt x="5027256" y="7023100"/>
                </a:lnTo>
                <a:lnTo>
                  <a:pt x="5044895" y="7073900"/>
                </a:lnTo>
                <a:lnTo>
                  <a:pt x="5062113" y="7137400"/>
                </a:lnTo>
                <a:lnTo>
                  <a:pt x="5078910" y="7188200"/>
                </a:lnTo>
                <a:lnTo>
                  <a:pt x="5095284" y="7251700"/>
                </a:lnTo>
                <a:lnTo>
                  <a:pt x="5111234" y="7302500"/>
                </a:lnTo>
                <a:lnTo>
                  <a:pt x="5126760" y="7353300"/>
                </a:lnTo>
                <a:lnTo>
                  <a:pt x="5141860" y="7391400"/>
                </a:lnTo>
                <a:lnTo>
                  <a:pt x="5156533" y="7442200"/>
                </a:lnTo>
                <a:lnTo>
                  <a:pt x="5170779" y="7480300"/>
                </a:lnTo>
                <a:lnTo>
                  <a:pt x="5184595" y="7518400"/>
                </a:lnTo>
                <a:lnTo>
                  <a:pt x="5197981" y="7556500"/>
                </a:lnTo>
                <a:lnTo>
                  <a:pt x="6228877" y="7556500"/>
                </a:lnTo>
                <a:lnTo>
                  <a:pt x="6228877" y="6781800"/>
                </a:lnTo>
                <a:close/>
              </a:path>
              <a:path w="6229350" h="7556500">
                <a:moveTo>
                  <a:pt x="6228877" y="3911600"/>
                </a:moveTo>
                <a:lnTo>
                  <a:pt x="4780572" y="3911600"/>
                </a:lnTo>
                <a:lnTo>
                  <a:pt x="4780472" y="4356100"/>
                </a:lnTo>
                <a:lnTo>
                  <a:pt x="4780373" y="4394200"/>
                </a:lnTo>
                <a:lnTo>
                  <a:pt x="4779778" y="4457700"/>
                </a:lnTo>
                <a:lnTo>
                  <a:pt x="4778786" y="4533900"/>
                </a:lnTo>
                <a:lnTo>
                  <a:pt x="4777397" y="4597400"/>
                </a:lnTo>
                <a:lnTo>
                  <a:pt x="4775611" y="4660900"/>
                </a:lnTo>
                <a:lnTo>
                  <a:pt x="4773429" y="4724400"/>
                </a:lnTo>
                <a:lnTo>
                  <a:pt x="4770849" y="4775200"/>
                </a:lnTo>
                <a:lnTo>
                  <a:pt x="4767873" y="4826000"/>
                </a:lnTo>
                <a:lnTo>
                  <a:pt x="4764500" y="4889500"/>
                </a:lnTo>
                <a:lnTo>
                  <a:pt x="4760729" y="4940300"/>
                </a:lnTo>
                <a:lnTo>
                  <a:pt x="4756562" y="4978400"/>
                </a:lnTo>
                <a:lnTo>
                  <a:pt x="4751998" y="5029200"/>
                </a:lnTo>
                <a:lnTo>
                  <a:pt x="4747038" y="5080000"/>
                </a:lnTo>
                <a:lnTo>
                  <a:pt x="4741680" y="5118100"/>
                </a:lnTo>
                <a:lnTo>
                  <a:pt x="4735925" y="5156200"/>
                </a:lnTo>
                <a:lnTo>
                  <a:pt x="4729773" y="5194300"/>
                </a:lnTo>
                <a:lnTo>
                  <a:pt x="4723225" y="5219700"/>
                </a:lnTo>
                <a:lnTo>
                  <a:pt x="4716279" y="5257800"/>
                </a:lnTo>
                <a:lnTo>
                  <a:pt x="4708936" y="5283200"/>
                </a:lnTo>
                <a:lnTo>
                  <a:pt x="4701197" y="5308600"/>
                </a:lnTo>
                <a:lnTo>
                  <a:pt x="4686745" y="5359400"/>
                </a:lnTo>
                <a:lnTo>
                  <a:pt x="4670544" y="5410200"/>
                </a:lnTo>
                <a:lnTo>
                  <a:pt x="4652593" y="5448300"/>
                </a:lnTo>
                <a:lnTo>
                  <a:pt x="4632893" y="5499100"/>
                </a:lnTo>
                <a:lnTo>
                  <a:pt x="4611444" y="5537200"/>
                </a:lnTo>
                <a:lnTo>
                  <a:pt x="4588245" y="5575300"/>
                </a:lnTo>
                <a:lnTo>
                  <a:pt x="4563297" y="5626100"/>
                </a:lnTo>
                <a:lnTo>
                  <a:pt x="4536600" y="5664200"/>
                </a:lnTo>
                <a:lnTo>
                  <a:pt x="4508153" y="5702300"/>
                </a:lnTo>
                <a:lnTo>
                  <a:pt x="4477957" y="5740400"/>
                </a:lnTo>
                <a:lnTo>
                  <a:pt x="4446012" y="5778500"/>
                </a:lnTo>
                <a:lnTo>
                  <a:pt x="4412317" y="5816600"/>
                </a:lnTo>
                <a:lnTo>
                  <a:pt x="4376873" y="5854700"/>
                </a:lnTo>
                <a:lnTo>
                  <a:pt x="4339680" y="5892800"/>
                </a:lnTo>
                <a:lnTo>
                  <a:pt x="4300738" y="5918200"/>
                </a:lnTo>
                <a:lnTo>
                  <a:pt x="4260047" y="5956300"/>
                </a:lnTo>
                <a:lnTo>
                  <a:pt x="4217606" y="5994400"/>
                </a:lnTo>
                <a:lnTo>
                  <a:pt x="4130575" y="6045200"/>
                </a:lnTo>
                <a:lnTo>
                  <a:pt x="4086775" y="6083300"/>
                </a:lnTo>
                <a:lnTo>
                  <a:pt x="3998608" y="6134100"/>
                </a:lnTo>
                <a:lnTo>
                  <a:pt x="3954241" y="6146800"/>
                </a:lnTo>
                <a:lnTo>
                  <a:pt x="3820003" y="6223000"/>
                </a:lnTo>
                <a:lnTo>
                  <a:pt x="3729565" y="6248400"/>
                </a:lnTo>
                <a:lnTo>
                  <a:pt x="3684062" y="6273800"/>
                </a:lnTo>
                <a:lnTo>
                  <a:pt x="3546418" y="6311900"/>
                </a:lnTo>
                <a:lnTo>
                  <a:pt x="3500158" y="6311900"/>
                </a:lnTo>
                <a:lnTo>
                  <a:pt x="3407069" y="6337300"/>
                </a:lnTo>
                <a:lnTo>
                  <a:pt x="3360242" y="6337300"/>
                </a:lnTo>
                <a:lnTo>
                  <a:pt x="3313224" y="6350000"/>
                </a:lnTo>
                <a:lnTo>
                  <a:pt x="6228877" y="6350000"/>
                </a:lnTo>
                <a:lnTo>
                  <a:pt x="6228877" y="3911600"/>
                </a:lnTo>
                <a:close/>
              </a:path>
              <a:path w="6229350" h="7556500">
                <a:moveTo>
                  <a:pt x="5493056" y="0"/>
                </a:moveTo>
                <a:lnTo>
                  <a:pt x="1762652" y="0"/>
                </a:lnTo>
                <a:lnTo>
                  <a:pt x="1721797" y="25400"/>
                </a:lnTo>
                <a:lnTo>
                  <a:pt x="1642099" y="50800"/>
                </a:lnTo>
                <a:lnTo>
                  <a:pt x="1603256" y="76200"/>
                </a:lnTo>
                <a:lnTo>
                  <a:pt x="1565086" y="88900"/>
                </a:lnTo>
                <a:lnTo>
                  <a:pt x="1527586" y="114300"/>
                </a:lnTo>
                <a:lnTo>
                  <a:pt x="1490757" y="127000"/>
                </a:lnTo>
                <a:lnTo>
                  <a:pt x="1454600" y="152400"/>
                </a:lnTo>
                <a:lnTo>
                  <a:pt x="1419114" y="177800"/>
                </a:lnTo>
                <a:lnTo>
                  <a:pt x="1384299" y="190500"/>
                </a:lnTo>
                <a:lnTo>
                  <a:pt x="1350155" y="215900"/>
                </a:lnTo>
                <a:lnTo>
                  <a:pt x="1316682" y="241300"/>
                </a:lnTo>
                <a:lnTo>
                  <a:pt x="1283881" y="254000"/>
                </a:lnTo>
                <a:lnTo>
                  <a:pt x="1246918" y="292100"/>
                </a:lnTo>
                <a:lnTo>
                  <a:pt x="1210492" y="317500"/>
                </a:lnTo>
                <a:lnTo>
                  <a:pt x="1174603" y="342900"/>
                </a:lnTo>
                <a:lnTo>
                  <a:pt x="1139251" y="368300"/>
                </a:lnTo>
                <a:lnTo>
                  <a:pt x="1104435" y="406400"/>
                </a:lnTo>
                <a:lnTo>
                  <a:pt x="1070156" y="431800"/>
                </a:lnTo>
                <a:lnTo>
                  <a:pt x="1036414" y="457200"/>
                </a:lnTo>
                <a:lnTo>
                  <a:pt x="1003209" y="495300"/>
                </a:lnTo>
                <a:lnTo>
                  <a:pt x="970540" y="520700"/>
                </a:lnTo>
                <a:lnTo>
                  <a:pt x="938409" y="558800"/>
                </a:lnTo>
                <a:lnTo>
                  <a:pt x="906813" y="596900"/>
                </a:lnTo>
                <a:lnTo>
                  <a:pt x="875755" y="622300"/>
                </a:lnTo>
                <a:lnTo>
                  <a:pt x="845233" y="660400"/>
                </a:lnTo>
                <a:lnTo>
                  <a:pt x="815247" y="698500"/>
                </a:lnTo>
                <a:lnTo>
                  <a:pt x="785799" y="736600"/>
                </a:lnTo>
                <a:lnTo>
                  <a:pt x="756887" y="774700"/>
                </a:lnTo>
                <a:lnTo>
                  <a:pt x="728511" y="812800"/>
                </a:lnTo>
                <a:lnTo>
                  <a:pt x="700672" y="850900"/>
                </a:lnTo>
                <a:lnTo>
                  <a:pt x="673369" y="889000"/>
                </a:lnTo>
                <a:lnTo>
                  <a:pt x="646603" y="927100"/>
                </a:lnTo>
                <a:lnTo>
                  <a:pt x="620374" y="965200"/>
                </a:lnTo>
                <a:lnTo>
                  <a:pt x="594681" y="1003300"/>
                </a:lnTo>
                <a:lnTo>
                  <a:pt x="569524" y="1054100"/>
                </a:lnTo>
                <a:lnTo>
                  <a:pt x="544904" y="1092200"/>
                </a:lnTo>
                <a:lnTo>
                  <a:pt x="520820" y="1130300"/>
                </a:lnTo>
                <a:lnTo>
                  <a:pt x="497273" y="1181100"/>
                </a:lnTo>
                <a:lnTo>
                  <a:pt x="474262" y="1219200"/>
                </a:lnTo>
                <a:lnTo>
                  <a:pt x="451787" y="1270000"/>
                </a:lnTo>
                <a:lnTo>
                  <a:pt x="429849" y="1320800"/>
                </a:lnTo>
                <a:lnTo>
                  <a:pt x="408447" y="1358900"/>
                </a:lnTo>
                <a:lnTo>
                  <a:pt x="387582" y="1409700"/>
                </a:lnTo>
                <a:lnTo>
                  <a:pt x="367252" y="1460500"/>
                </a:lnTo>
                <a:lnTo>
                  <a:pt x="347459" y="1511300"/>
                </a:lnTo>
                <a:lnTo>
                  <a:pt x="328203" y="1562100"/>
                </a:lnTo>
                <a:lnTo>
                  <a:pt x="309482" y="1600200"/>
                </a:lnTo>
                <a:lnTo>
                  <a:pt x="291298" y="1651000"/>
                </a:lnTo>
                <a:lnTo>
                  <a:pt x="273650" y="1714500"/>
                </a:lnTo>
                <a:lnTo>
                  <a:pt x="256538" y="1765300"/>
                </a:lnTo>
                <a:lnTo>
                  <a:pt x="239962" y="1816100"/>
                </a:lnTo>
                <a:lnTo>
                  <a:pt x="223923" y="1866900"/>
                </a:lnTo>
                <a:lnTo>
                  <a:pt x="208419" y="1917700"/>
                </a:lnTo>
                <a:lnTo>
                  <a:pt x="2045093" y="2260600"/>
                </a:lnTo>
                <a:lnTo>
                  <a:pt x="2066452" y="2197100"/>
                </a:lnTo>
                <a:lnTo>
                  <a:pt x="2088531" y="2146300"/>
                </a:lnTo>
                <a:lnTo>
                  <a:pt x="2111330" y="2082800"/>
                </a:lnTo>
                <a:lnTo>
                  <a:pt x="2134848" y="2032000"/>
                </a:lnTo>
                <a:lnTo>
                  <a:pt x="2159087" y="1981200"/>
                </a:lnTo>
                <a:lnTo>
                  <a:pt x="2184044" y="1930400"/>
                </a:lnTo>
                <a:lnTo>
                  <a:pt x="2209722" y="1892300"/>
                </a:lnTo>
                <a:lnTo>
                  <a:pt x="2236119" y="1841500"/>
                </a:lnTo>
                <a:lnTo>
                  <a:pt x="2263236" y="1803400"/>
                </a:lnTo>
                <a:lnTo>
                  <a:pt x="2291073" y="1752600"/>
                </a:lnTo>
                <a:lnTo>
                  <a:pt x="2319630" y="1714500"/>
                </a:lnTo>
                <a:lnTo>
                  <a:pt x="2348906" y="1676400"/>
                </a:lnTo>
                <a:lnTo>
                  <a:pt x="2378903" y="1651000"/>
                </a:lnTo>
                <a:lnTo>
                  <a:pt x="2409619" y="1612900"/>
                </a:lnTo>
                <a:lnTo>
                  <a:pt x="2441055" y="1587500"/>
                </a:lnTo>
                <a:lnTo>
                  <a:pt x="2473211" y="1549400"/>
                </a:lnTo>
                <a:lnTo>
                  <a:pt x="2506086" y="1524000"/>
                </a:lnTo>
                <a:lnTo>
                  <a:pt x="2539682" y="1498600"/>
                </a:lnTo>
                <a:lnTo>
                  <a:pt x="2574378" y="1473200"/>
                </a:lnTo>
                <a:lnTo>
                  <a:pt x="2610556" y="1460500"/>
                </a:lnTo>
                <a:lnTo>
                  <a:pt x="2648216" y="1435100"/>
                </a:lnTo>
                <a:lnTo>
                  <a:pt x="2687358" y="1409700"/>
                </a:lnTo>
                <a:lnTo>
                  <a:pt x="2727982" y="1397000"/>
                </a:lnTo>
                <a:lnTo>
                  <a:pt x="2770088" y="1384300"/>
                </a:lnTo>
                <a:lnTo>
                  <a:pt x="2813676" y="1358900"/>
                </a:lnTo>
                <a:lnTo>
                  <a:pt x="2905302" y="1333500"/>
                </a:lnTo>
                <a:lnTo>
                  <a:pt x="2953340" y="1320800"/>
                </a:lnTo>
                <a:lnTo>
                  <a:pt x="3002860" y="1320800"/>
                </a:lnTo>
                <a:lnTo>
                  <a:pt x="3106352" y="1295400"/>
                </a:lnTo>
                <a:lnTo>
                  <a:pt x="3215779" y="1295400"/>
                </a:lnTo>
                <a:lnTo>
                  <a:pt x="3272719" y="1282700"/>
                </a:lnTo>
                <a:lnTo>
                  <a:pt x="6228877" y="1282700"/>
                </a:lnTo>
                <a:lnTo>
                  <a:pt x="6228877" y="482600"/>
                </a:lnTo>
                <a:lnTo>
                  <a:pt x="6210549" y="457200"/>
                </a:lnTo>
                <a:lnTo>
                  <a:pt x="6174173" y="431800"/>
                </a:lnTo>
                <a:lnTo>
                  <a:pt x="6136530" y="393700"/>
                </a:lnTo>
                <a:lnTo>
                  <a:pt x="6097620" y="368300"/>
                </a:lnTo>
                <a:lnTo>
                  <a:pt x="6057442" y="330200"/>
                </a:lnTo>
                <a:lnTo>
                  <a:pt x="6015998" y="304800"/>
                </a:lnTo>
                <a:lnTo>
                  <a:pt x="5973286" y="266700"/>
                </a:lnTo>
                <a:lnTo>
                  <a:pt x="5929306" y="241300"/>
                </a:lnTo>
                <a:lnTo>
                  <a:pt x="5884059" y="215900"/>
                </a:lnTo>
                <a:lnTo>
                  <a:pt x="5837545" y="177800"/>
                </a:lnTo>
                <a:lnTo>
                  <a:pt x="5789762" y="152400"/>
                </a:lnTo>
                <a:lnTo>
                  <a:pt x="5740712" y="127000"/>
                </a:lnTo>
                <a:lnTo>
                  <a:pt x="5690394" y="101600"/>
                </a:lnTo>
                <a:lnTo>
                  <a:pt x="5638809" y="76200"/>
                </a:lnTo>
                <a:lnTo>
                  <a:pt x="5585955" y="50800"/>
                </a:lnTo>
                <a:lnTo>
                  <a:pt x="5552925" y="25400"/>
                </a:lnTo>
                <a:lnTo>
                  <a:pt x="5519065" y="12700"/>
                </a:lnTo>
                <a:lnTo>
                  <a:pt x="5493056" y="0"/>
                </a:lnTo>
                <a:close/>
              </a:path>
            </a:pathLst>
          </a:custGeom>
          <a:solidFill>
            <a:srgbClr val="E7E8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765323" y="1327399"/>
            <a:ext cx="6514286" cy="2431425"/>
          </a:xfrm>
          <a:prstGeom prst="rect">
            <a:avLst/>
          </a:prstGeom>
        </p:spPr>
        <p:txBody>
          <a:bodyPr vert="horz" wrap="square" lIns="0" tIns="868670" rIns="0" bIns="0" rtlCol="0">
            <a:spAutoFit/>
          </a:bodyPr>
          <a:lstStyle/>
          <a:p>
            <a:pPr marL="9939">
              <a:spcBef>
                <a:spcPts val="6840"/>
              </a:spcBef>
            </a:pPr>
            <a:r>
              <a:rPr dirty="0"/>
              <a:t>Arial</a:t>
            </a:r>
            <a:r>
              <a:rPr spc="-59" dirty="0"/>
              <a:t> </a:t>
            </a:r>
            <a:r>
              <a:rPr spc="4" dirty="0" smtClean="0"/>
              <a:t>bold</a:t>
            </a:r>
            <a:endParaRPr spc="4" dirty="0"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65301" y="701649"/>
            <a:ext cx="4035299" cy="317813"/>
          </a:xfrm>
          <a:prstGeom prst="rect">
            <a:avLst/>
          </a:prstGeom>
        </p:spPr>
        <p:txBody>
          <a:bodyPr vert="horz" wrap="square" lIns="0" tIns="9939" rIns="0" bIns="0" rtlCol="0">
            <a:spAutoFit/>
          </a:bodyPr>
          <a:lstStyle/>
          <a:p>
            <a:pPr marL="9939">
              <a:spcBef>
                <a:spcPts val="78"/>
              </a:spcBef>
            </a:pPr>
            <a:r>
              <a:rPr lang="ru-RU" sz="2000" spc="27" dirty="0">
                <a:solidFill>
                  <a:srgbClr val="494B52"/>
                </a:solidFill>
              </a:rPr>
              <a:t>Д</a:t>
            </a:r>
            <a:r>
              <a:rPr sz="2000" spc="27" dirty="0" err="1" smtClean="0">
                <a:solidFill>
                  <a:srgbClr val="494B52"/>
                </a:solidFill>
              </a:rPr>
              <a:t>ополнительный</a:t>
            </a:r>
            <a:r>
              <a:rPr sz="2000" spc="-63" dirty="0" smtClean="0">
                <a:solidFill>
                  <a:srgbClr val="494B52"/>
                </a:solidFill>
              </a:rPr>
              <a:t> </a:t>
            </a:r>
            <a:r>
              <a:rPr sz="2000" spc="16" dirty="0">
                <a:solidFill>
                  <a:srgbClr val="494B52"/>
                </a:solidFill>
              </a:rPr>
              <a:t>шрифт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65301" y="1319597"/>
            <a:ext cx="3501899" cy="391294"/>
          </a:xfrm>
          <a:prstGeom prst="rect">
            <a:avLst/>
          </a:prstGeom>
        </p:spPr>
        <p:txBody>
          <a:bodyPr vert="horz" wrap="square" lIns="0" tIns="9939" rIns="0" bIns="0" rtlCol="0">
            <a:spAutoFit/>
          </a:bodyPr>
          <a:lstStyle/>
          <a:p>
            <a:pPr marL="9939" marR="3976">
              <a:lnSpc>
                <a:spcPct val="121400"/>
              </a:lnSpc>
              <a:spcBef>
                <a:spcPts val="78"/>
              </a:spcBef>
            </a:pPr>
            <a:r>
              <a:rPr sz="700" spc="20" dirty="0">
                <a:solidFill>
                  <a:srgbClr val="494B52"/>
                </a:solidFill>
                <a:latin typeface="Verdana"/>
                <a:cs typeface="Verdana"/>
              </a:rPr>
              <a:t>Шрифт</a:t>
            </a:r>
            <a:r>
              <a:rPr sz="700" spc="-47" dirty="0">
                <a:solidFill>
                  <a:srgbClr val="494B52"/>
                </a:solidFill>
                <a:latin typeface="Verdana"/>
                <a:cs typeface="Verdana"/>
              </a:rPr>
              <a:t> </a:t>
            </a:r>
            <a:r>
              <a:rPr sz="700" spc="4" dirty="0">
                <a:solidFill>
                  <a:srgbClr val="494B52"/>
                </a:solidFill>
                <a:latin typeface="Verdana"/>
                <a:cs typeface="Verdana"/>
              </a:rPr>
              <a:t>Arial</a:t>
            </a:r>
            <a:r>
              <a:rPr sz="700" spc="-43" dirty="0">
                <a:solidFill>
                  <a:srgbClr val="494B52"/>
                </a:solidFill>
                <a:latin typeface="Verdana"/>
                <a:cs typeface="Verdana"/>
              </a:rPr>
              <a:t> </a:t>
            </a:r>
            <a:r>
              <a:rPr sz="700" spc="16" dirty="0">
                <a:solidFill>
                  <a:srgbClr val="494B52"/>
                </a:solidFill>
                <a:latin typeface="Verdana"/>
                <a:cs typeface="Verdana"/>
              </a:rPr>
              <a:t>является</a:t>
            </a:r>
            <a:r>
              <a:rPr sz="700" spc="-43" dirty="0">
                <a:solidFill>
                  <a:srgbClr val="494B52"/>
                </a:solidFill>
                <a:latin typeface="Verdana"/>
                <a:cs typeface="Verdana"/>
              </a:rPr>
              <a:t> </a:t>
            </a:r>
            <a:r>
              <a:rPr sz="700" spc="23" dirty="0">
                <a:solidFill>
                  <a:srgbClr val="494B52"/>
                </a:solidFill>
                <a:latin typeface="Verdana"/>
                <a:cs typeface="Verdana"/>
              </a:rPr>
              <a:t>дополнительным</a:t>
            </a:r>
            <a:r>
              <a:rPr sz="700" spc="-43" dirty="0">
                <a:solidFill>
                  <a:srgbClr val="494B52"/>
                </a:solidFill>
                <a:latin typeface="Verdana"/>
                <a:cs typeface="Verdana"/>
              </a:rPr>
              <a:t> </a:t>
            </a:r>
            <a:r>
              <a:rPr sz="700" spc="27" dirty="0">
                <a:solidFill>
                  <a:srgbClr val="494B52"/>
                </a:solidFill>
                <a:latin typeface="Verdana"/>
                <a:cs typeface="Verdana"/>
              </a:rPr>
              <a:t>и</a:t>
            </a:r>
            <a:r>
              <a:rPr sz="700" spc="-47" dirty="0">
                <a:solidFill>
                  <a:srgbClr val="494B52"/>
                </a:solidFill>
                <a:latin typeface="Verdana"/>
                <a:cs typeface="Verdana"/>
              </a:rPr>
              <a:t> </a:t>
            </a:r>
            <a:r>
              <a:rPr sz="700" spc="20" dirty="0">
                <a:solidFill>
                  <a:srgbClr val="494B52"/>
                </a:solidFill>
                <a:latin typeface="Verdana"/>
                <a:cs typeface="Verdana"/>
              </a:rPr>
              <a:t>используется</a:t>
            </a:r>
            <a:r>
              <a:rPr sz="700" spc="-43" dirty="0">
                <a:solidFill>
                  <a:srgbClr val="494B52"/>
                </a:solidFill>
                <a:latin typeface="Verdana"/>
                <a:cs typeface="Verdana"/>
              </a:rPr>
              <a:t> </a:t>
            </a:r>
            <a:r>
              <a:rPr sz="700" spc="8" dirty="0">
                <a:solidFill>
                  <a:srgbClr val="494B52"/>
                </a:solidFill>
                <a:latin typeface="Verdana"/>
                <a:cs typeface="Verdana"/>
              </a:rPr>
              <a:t>в</a:t>
            </a:r>
            <a:r>
              <a:rPr sz="700" spc="-43" dirty="0">
                <a:solidFill>
                  <a:srgbClr val="494B52"/>
                </a:solidFill>
                <a:latin typeface="Verdana"/>
                <a:cs typeface="Verdana"/>
              </a:rPr>
              <a:t> </a:t>
            </a:r>
            <a:r>
              <a:rPr sz="700" spc="8" dirty="0">
                <a:solidFill>
                  <a:srgbClr val="494B52"/>
                </a:solidFill>
                <a:latin typeface="Verdana"/>
                <a:cs typeface="Verdana"/>
              </a:rPr>
              <a:t>материалах, </a:t>
            </a:r>
            <a:r>
              <a:rPr sz="700" spc="-179" dirty="0">
                <a:solidFill>
                  <a:srgbClr val="494B52"/>
                </a:solidFill>
                <a:latin typeface="Verdana"/>
                <a:cs typeface="Verdana"/>
              </a:rPr>
              <a:t> </a:t>
            </a:r>
            <a:r>
              <a:rPr sz="700" spc="16" dirty="0">
                <a:solidFill>
                  <a:srgbClr val="494B52"/>
                </a:solidFill>
                <a:latin typeface="Verdana"/>
                <a:cs typeface="Verdana"/>
              </a:rPr>
              <a:t>где</a:t>
            </a:r>
            <a:r>
              <a:rPr sz="700" spc="-47" dirty="0">
                <a:solidFill>
                  <a:srgbClr val="494B52"/>
                </a:solidFill>
                <a:latin typeface="Verdana"/>
                <a:cs typeface="Verdana"/>
              </a:rPr>
              <a:t> </a:t>
            </a:r>
            <a:r>
              <a:rPr sz="700" spc="27" dirty="0">
                <a:solidFill>
                  <a:srgbClr val="494B52"/>
                </a:solidFill>
                <a:latin typeface="Verdana"/>
                <a:cs typeface="Verdana"/>
              </a:rPr>
              <a:t>невозможно</a:t>
            </a:r>
            <a:r>
              <a:rPr sz="700" spc="-47" dirty="0">
                <a:solidFill>
                  <a:srgbClr val="494B52"/>
                </a:solidFill>
                <a:latin typeface="Verdana"/>
                <a:cs typeface="Verdana"/>
              </a:rPr>
              <a:t> </a:t>
            </a:r>
            <a:r>
              <a:rPr sz="700" spc="16" dirty="0">
                <a:solidFill>
                  <a:srgbClr val="494B52"/>
                </a:solidFill>
                <a:latin typeface="Verdana"/>
                <a:cs typeface="Verdana"/>
              </a:rPr>
              <a:t>использовать</a:t>
            </a:r>
            <a:r>
              <a:rPr sz="700" spc="-43" dirty="0">
                <a:solidFill>
                  <a:srgbClr val="494B52"/>
                </a:solidFill>
                <a:latin typeface="Verdana"/>
                <a:cs typeface="Verdana"/>
              </a:rPr>
              <a:t> </a:t>
            </a:r>
            <a:r>
              <a:rPr sz="700" spc="20" dirty="0">
                <a:solidFill>
                  <a:srgbClr val="494B52"/>
                </a:solidFill>
                <a:latin typeface="Verdana"/>
                <a:cs typeface="Verdana"/>
              </a:rPr>
              <a:t>шрифт</a:t>
            </a:r>
            <a:r>
              <a:rPr sz="700" spc="-47" dirty="0">
                <a:solidFill>
                  <a:srgbClr val="494B52"/>
                </a:solidFill>
                <a:latin typeface="Verdana"/>
                <a:cs typeface="Verdana"/>
              </a:rPr>
              <a:t> </a:t>
            </a:r>
            <a:r>
              <a:rPr sz="700" spc="8" dirty="0">
                <a:solidFill>
                  <a:srgbClr val="494B52"/>
                </a:solidFill>
                <a:latin typeface="Verdana"/>
                <a:cs typeface="Verdana"/>
              </a:rPr>
              <a:t>Montserrat.</a:t>
            </a:r>
            <a:r>
              <a:rPr sz="700" spc="-43" dirty="0">
                <a:solidFill>
                  <a:srgbClr val="494B52"/>
                </a:solidFill>
                <a:latin typeface="Verdana"/>
                <a:cs typeface="Verdana"/>
              </a:rPr>
              <a:t> </a:t>
            </a:r>
            <a:r>
              <a:rPr sz="700" spc="31" dirty="0">
                <a:solidFill>
                  <a:srgbClr val="494B52"/>
                </a:solidFill>
                <a:latin typeface="Verdana"/>
                <a:cs typeface="Verdana"/>
              </a:rPr>
              <a:t>Прежде</a:t>
            </a:r>
            <a:r>
              <a:rPr sz="700" spc="-47" dirty="0">
                <a:solidFill>
                  <a:srgbClr val="494B52"/>
                </a:solidFill>
                <a:latin typeface="Verdana"/>
                <a:cs typeface="Verdana"/>
              </a:rPr>
              <a:t> </a:t>
            </a:r>
            <a:r>
              <a:rPr sz="700" spc="20" dirty="0">
                <a:solidFill>
                  <a:srgbClr val="494B52"/>
                </a:solidFill>
                <a:latin typeface="Verdana"/>
                <a:cs typeface="Verdana"/>
              </a:rPr>
              <a:t>всего</a:t>
            </a:r>
            <a:endParaRPr sz="700" dirty="0">
              <a:latin typeface="Verdana"/>
              <a:cs typeface="Verdana"/>
            </a:endParaRPr>
          </a:p>
          <a:p>
            <a:pPr marL="9939">
              <a:spcBef>
                <a:spcPts val="141"/>
              </a:spcBef>
            </a:pPr>
            <a:r>
              <a:rPr sz="700" spc="16" dirty="0">
                <a:solidFill>
                  <a:srgbClr val="494B52"/>
                </a:solidFill>
                <a:latin typeface="Verdana"/>
                <a:cs typeface="Verdana"/>
              </a:rPr>
              <a:t>это</a:t>
            </a:r>
            <a:r>
              <a:rPr sz="700" spc="-47" dirty="0">
                <a:solidFill>
                  <a:srgbClr val="494B52"/>
                </a:solidFill>
                <a:latin typeface="Verdana"/>
                <a:cs typeface="Verdana"/>
              </a:rPr>
              <a:t> </a:t>
            </a:r>
            <a:r>
              <a:rPr sz="700" spc="12" dirty="0">
                <a:solidFill>
                  <a:srgbClr val="494B52"/>
                </a:solidFill>
                <a:latin typeface="Verdana"/>
                <a:cs typeface="Verdana"/>
              </a:rPr>
              <a:t>касается</a:t>
            </a:r>
            <a:r>
              <a:rPr sz="700" spc="-43" dirty="0">
                <a:solidFill>
                  <a:srgbClr val="494B52"/>
                </a:solidFill>
                <a:latin typeface="Verdana"/>
                <a:cs typeface="Verdana"/>
              </a:rPr>
              <a:t> </a:t>
            </a:r>
            <a:r>
              <a:rPr sz="700" spc="16" dirty="0">
                <a:solidFill>
                  <a:srgbClr val="494B52"/>
                </a:solidFill>
                <a:latin typeface="Verdana"/>
                <a:cs typeface="Verdana"/>
              </a:rPr>
              <a:t>различных</a:t>
            </a:r>
            <a:r>
              <a:rPr sz="700" spc="-43" dirty="0">
                <a:solidFill>
                  <a:srgbClr val="494B52"/>
                </a:solidFill>
                <a:latin typeface="Verdana"/>
                <a:cs typeface="Verdana"/>
              </a:rPr>
              <a:t> </a:t>
            </a:r>
            <a:r>
              <a:rPr sz="700" spc="16" dirty="0">
                <a:solidFill>
                  <a:srgbClr val="494B52"/>
                </a:solidFill>
                <a:latin typeface="Verdana"/>
                <a:cs typeface="Verdana"/>
              </a:rPr>
              <a:t>корпоративных</a:t>
            </a:r>
            <a:r>
              <a:rPr sz="700" spc="-43" dirty="0">
                <a:solidFill>
                  <a:srgbClr val="494B52"/>
                </a:solidFill>
                <a:latin typeface="Verdana"/>
                <a:cs typeface="Verdana"/>
              </a:rPr>
              <a:t> </a:t>
            </a:r>
            <a:r>
              <a:rPr sz="700" spc="16" dirty="0">
                <a:solidFill>
                  <a:srgbClr val="494B52"/>
                </a:solidFill>
                <a:latin typeface="Verdana"/>
                <a:cs typeface="Verdana"/>
              </a:rPr>
              <a:t>носителей.</a:t>
            </a:r>
            <a:endParaRPr sz="700" dirty="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65301" y="1826776"/>
            <a:ext cx="3050493" cy="270748"/>
          </a:xfrm>
          <a:prstGeom prst="rect">
            <a:avLst/>
          </a:prstGeom>
        </p:spPr>
        <p:txBody>
          <a:bodyPr vert="horz" wrap="square" lIns="0" tIns="9939" rIns="0" bIns="0" rtlCol="0">
            <a:spAutoFit/>
          </a:bodyPr>
          <a:lstStyle/>
          <a:p>
            <a:pPr marL="9939" marR="3976">
              <a:lnSpc>
                <a:spcPct val="121400"/>
              </a:lnSpc>
              <a:spcBef>
                <a:spcPts val="78"/>
              </a:spcBef>
            </a:pPr>
            <a:r>
              <a:rPr sz="700" spc="20" dirty="0">
                <a:solidFill>
                  <a:srgbClr val="494B52"/>
                </a:solidFill>
                <a:latin typeface="Verdana"/>
                <a:cs typeface="Verdana"/>
              </a:rPr>
              <a:t>Использовать</a:t>
            </a:r>
            <a:r>
              <a:rPr sz="700" spc="-47" dirty="0">
                <a:solidFill>
                  <a:srgbClr val="494B52"/>
                </a:solidFill>
                <a:latin typeface="Verdana"/>
                <a:cs typeface="Verdana"/>
              </a:rPr>
              <a:t> </a:t>
            </a:r>
            <a:r>
              <a:rPr sz="700" spc="20" dirty="0">
                <a:solidFill>
                  <a:srgbClr val="494B52"/>
                </a:solidFill>
                <a:latin typeface="Verdana"/>
                <a:cs typeface="Verdana"/>
              </a:rPr>
              <a:t>шрифт</a:t>
            </a:r>
            <a:r>
              <a:rPr sz="700" spc="-43" dirty="0">
                <a:solidFill>
                  <a:srgbClr val="494B52"/>
                </a:solidFill>
                <a:latin typeface="Verdana"/>
                <a:cs typeface="Verdana"/>
              </a:rPr>
              <a:t> </a:t>
            </a:r>
            <a:r>
              <a:rPr sz="700" spc="4" dirty="0">
                <a:solidFill>
                  <a:srgbClr val="494B52"/>
                </a:solidFill>
                <a:latin typeface="Verdana"/>
                <a:cs typeface="Verdana"/>
              </a:rPr>
              <a:t>Arial</a:t>
            </a:r>
            <a:r>
              <a:rPr sz="700" spc="-43" dirty="0">
                <a:solidFill>
                  <a:srgbClr val="494B52"/>
                </a:solidFill>
                <a:latin typeface="Verdana"/>
                <a:cs typeface="Verdana"/>
              </a:rPr>
              <a:t> </a:t>
            </a:r>
            <a:r>
              <a:rPr sz="700" spc="23" dirty="0">
                <a:solidFill>
                  <a:srgbClr val="494B52"/>
                </a:solidFill>
                <a:latin typeface="Verdana"/>
                <a:cs typeface="Verdana"/>
              </a:rPr>
              <a:t>для</a:t>
            </a:r>
            <a:r>
              <a:rPr sz="700" spc="-43" dirty="0">
                <a:solidFill>
                  <a:srgbClr val="494B52"/>
                </a:solidFill>
                <a:latin typeface="Verdana"/>
                <a:cs typeface="Verdana"/>
              </a:rPr>
              <a:t> </a:t>
            </a:r>
            <a:r>
              <a:rPr sz="700" spc="20" dirty="0">
                <a:solidFill>
                  <a:srgbClr val="494B52"/>
                </a:solidFill>
                <a:latin typeface="Verdana"/>
                <a:cs typeface="Verdana"/>
              </a:rPr>
              <a:t>создания</a:t>
            </a:r>
            <a:r>
              <a:rPr sz="700" spc="-43" dirty="0">
                <a:solidFill>
                  <a:srgbClr val="494B52"/>
                </a:solidFill>
                <a:latin typeface="Verdana"/>
                <a:cs typeface="Verdana"/>
              </a:rPr>
              <a:t> </a:t>
            </a:r>
            <a:r>
              <a:rPr sz="700" spc="20" dirty="0">
                <a:solidFill>
                  <a:srgbClr val="494B52"/>
                </a:solidFill>
                <a:latin typeface="Verdana"/>
                <a:cs typeface="Verdana"/>
              </a:rPr>
              <a:t>рекламных</a:t>
            </a:r>
            <a:r>
              <a:rPr sz="700" spc="-43" dirty="0">
                <a:solidFill>
                  <a:srgbClr val="494B52"/>
                </a:solidFill>
                <a:latin typeface="Verdana"/>
                <a:cs typeface="Verdana"/>
              </a:rPr>
              <a:t> </a:t>
            </a:r>
            <a:r>
              <a:rPr sz="700" spc="16" dirty="0">
                <a:solidFill>
                  <a:srgbClr val="494B52"/>
                </a:solidFill>
                <a:latin typeface="Verdana"/>
                <a:cs typeface="Verdana"/>
              </a:rPr>
              <a:t>макетов </a:t>
            </a:r>
            <a:r>
              <a:rPr sz="700" spc="-179" dirty="0">
                <a:solidFill>
                  <a:srgbClr val="494B52"/>
                </a:solidFill>
                <a:latin typeface="Verdana"/>
                <a:cs typeface="Verdana"/>
              </a:rPr>
              <a:t> </a:t>
            </a:r>
            <a:r>
              <a:rPr sz="700" spc="23" dirty="0">
                <a:solidFill>
                  <a:srgbClr val="494B52"/>
                </a:solidFill>
                <a:latin typeface="Verdana"/>
                <a:cs typeface="Verdana"/>
              </a:rPr>
              <a:t>строго</a:t>
            </a:r>
            <a:r>
              <a:rPr sz="700" spc="-51" dirty="0">
                <a:solidFill>
                  <a:srgbClr val="494B52"/>
                </a:solidFill>
                <a:latin typeface="Verdana"/>
                <a:cs typeface="Verdana"/>
              </a:rPr>
              <a:t> </a:t>
            </a:r>
            <a:r>
              <a:rPr sz="700" spc="12" dirty="0">
                <a:solidFill>
                  <a:srgbClr val="494B52"/>
                </a:solidFill>
                <a:latin typeface="Verdana"/>
                <a:cs typeface="Verdana"/>
              </a:rPr>
              <a:t>запрещено.</a:t>
            </a:r>
            <a:endParaRPr sz="700" dirty="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65956" y="161372"/>
            <a:ext cx="2523719" cy="117758"/>
          </a:xfrm>
          <a:prstGeom prst="rect">
            <a:avLst/>
          </a:prstGeom>
        </p:spPr>
        <p:txBody>
          <a:bodyPr vert="horz" wrap="square" lIns="0" tIns="9939" rIns="0" bIns="0" rtlCol="0">
            <a:spAutoFit/>
          </a:bodyPr>
          <a:lstStyle/>
          <a:p>
            <a:pPr marL="9939">
              <a:spcBef>
                <a:spcPts val="78"/>
              </a:spcBef>
            </a:pPr>
            <a:r>
              <a:rPr sz="700" b="1" spc="43" dirty="0">
                <a:solidFill>
                  <a:srgbClr val="33AF7B"/>
                </a:solidFill>
                <a:latin typeface="Tahoma"/>
                <a:cs typeface="Tahoma"/>
              </a:rPr>
              <a:t>БАЗОВЫЕ</a:t>
            </a:r>
            <a:r>
              <a:rPr sz="700" b="1" spc="23" dirty="0">
                <a:solidFill>
                  <a:srgbClr val="33AF7B"/>
                </a:solidFill>
                <a:latin typeface="Tahoma"/>
                <a:cs typeface="Tahoma"/>
              </a:rPr>
              <a:t> </a:t>
            </a:r>
            <a:r>
              <a:rPr sz="700" b="1" spc="35" dirty="0">
                <a:solidFill>
                  <a:srgbClr val="33AF7B"/>
                </a:solidFill>
                <a:latin typeface="Tahoma"/>
                <a:cs typeface="Tahoma"/>
              </a:rPr>
              <a:t>КОНСТАНТЫ</a:t>
            </a:r>
            <a:r>
              <a:rPr sz="700" b="1" spc="27" dirty="0">
                <a:solidFill>
                  <a:srgbClr val="33AF7B"/>
                </a:solidFill>
                <a:latin typeface="Tahoma"/>
                <a:cs typeface="Tahoma"/>
              </a:rPr>
              <a:t> </a:t>
            </a:r>
            <a:r>
              <a:rPr sz="700" b="1" spc="35" dirty="0">
                <a:solidFill>
                  <a:srgbClr val="33AF7B"/>
                </a:solidFill>
                <a:latin typeface="Tahoma"/>
                <a:cs typeface="Tahoma"/>
              </a:rPr>
              <a:t>ФИРМЕННОГО</a:t>
            </a:r>
            <a:r>
              <a:rPr sz="700" b="1" spc="27" dirty="0">
                <a:solidFill>
                  <a:srgbClr val="33AF7B"/>
                </a:solidFill>
                <a:latin typeface="Tahoma"/>
                <a:cs typeface="Tahoma"/>
              </a:rPr>
              <a:t> СТИЛЯ</a:t>
            </a:r>
            <a:endParaRPr sz="700" dirty="0">
              <a:latin typeface="Tahoma"/>
              <a:cs typeface="Tahom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24978" y="4879345"/>
            <a:ext cx="32252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50" dirty="0" smtClean="0"/>
              <a:t>11</a:t>
            </a:r>
            <a:endParaRPr lang="ru-RU" sz="10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65304" y="2937464"/>
            <a:ext cx="755303" cy="382446"/>
          </a:xfrm>
          <a:prstGeom prst="rect">
            <a:avLst/>
          </a:prstGeom>
        </p:spPr>
        <p:txBody>
          <a:bodyPr vert="horz" wrap="square" lIns="0" tIns="9939" rIns="0" bIns="0" rtlCol="0">
            <a:spAutoFit/>
          </a:bodyPr>
          <a:lstStyle/>
          <a:p>
            <a:pPr marL="9939" marR="187351">
              <a:lnSpc>
                <a:spcPct val="121400"/>
              </a:lnSpc>
              <a:spcBef>
                <a:spcPts val="78"/>
              </a:spcBef>
            </a:pPr>
            <a:r>
              <a:rPr sz="500" spc="31" dirty="0">
                <a:solidFill>
                  <a:srgbClr val="494B52"/>
                </a:solidFill>
                <a:latin typeface="Verdana"/>
                <a:cs typeface="Verdana"/>
              </a:rPr>
              <a:t>Ра</a:t>
            </a:r>
            <a:r>
              <a:rPr sz="500" spc="16" dirty="0">
                <a:solidFill>
                  <a:srgbClr val="494B52"/>
                </a:solidFill>
                <a:latin typeface="Verdana"/>
                <a:cs typeface="Verdana"/>
              </a:rPr>
              <a:t>з</a:t>
            </a:r>
            <a:r>
              <a:rPr sz="500" spc="47" dirty="0">
                <a:solidFill>
                  <a:srgbClr val="494B52"/>
                </a:solidFill>
                <a:latin typeface="Verdana"/>
                <a:cs typeface="Verdana"/>
              </a:rPr>
              <a:t>м</a:t>
            </a:r>
            <a:r>
              <a:rPr sz="500" spc="35" dirty="0">
                <a:solidFill>
                  <a:srgbClr val="494B52"/>
                </a:solidFill>
                <a:latin typeface="Verdana"/>
                <a:cs typeface="Verdana"/>
              </a:rPr>
              <a:t>е</a:t>
            </a:r>
            <a:r>
              <a:rPr sz="500" spc="39" dirty="0">
                <a:solidFill>
                  <a:srgbClr val="494B52"/>
                </a:solidFill>
                <a:latin typeface="Verdana"/>
                <a:cs typeface="Verdana"/>
              </a:rPr>
              <a:t>щ</a:t>
            </a:r>
            <a:r>
              <a:rPr sz="500" spc="20" dirty="0">
                <a:solidFill>
                  <a:srgbClr val="494B52"/>
                </a:solidFill>
                <a:latin typeface="Verdana"/>
                <a:cs typeface="Verdana"/>
              </a:rPr>
              <a:t>е</a:t>
            </a:r>
            <a:r>
              <a:rPr sz="500" spc="27" dirty="0">
                <a:solidFill>
                  <a:srgbClr val="494B52"/>
                </a:solidFill>
                <a:latin typeface="Verdana"/>
                <a:cs typeface="Verdana"/>
              </a:rPr>
              <a:t>н</a:t>
            </a:r>
            <a:r>
              <a:rPr sz="500" spc="23" dirty="0">
                <a:solidFill>
                  <a:srgbClr val="494B52"/>
                </a:solidFill>
                <a:latin typeface="Verdana"/>
                <a:cs typeface="Verdana"/>
              </a:rPr>
              <a:t>ие  </a:t>
            </a:r>
            <a:r>
              <a:rPr sz="500" spc="31" dirty="0">
                <a:solidFill>
                  <a:srgbClr val="494B52"/>
                </a:solidFill>
                <a:latin typeface="Verdana"/>
                <a:cs typeface="Verdana"/>
              </a:rPr>
              <a:t>н</a:t>
            </a:r>
            <a:r>
              <a:rPr sz="500" spc="-8" dirty="0">
                <a:solidFill>
                  <a:srgbClr val="494B52"/>
                </a:solidFill>
                <a:latin typeface="Verdana"/>
                <a:cs typeface="Verdana"/>
              </a:rPr>
              <a:t>а</a:t>
            </a:r>
            <a:r>
              <a:rPr sz="500" spc="-47" dirty="0">
                <a:solidFill>
                  <a:srgbClr val="494B52"/>
                </a:solidFill>
                <a:latin typeface="Verdana"/>
                <a:cs typeface="Verdana"/>
              </a:rPr>
              <a:t> </a:t>
            </a:r>
            <a:r>
              <a:rPr sz="500" spc="43" dirty="0">
                <a:solidFill>
                  <a:srgbClr val="494B52"/>
                </a:solidFill>
                <a:latin typeface="Verdana"/>
                <a:cs typeface="Verdana"/>
              </a:rPr>
              <a:t>с</a:t>
            </a:r>
            <a:r>
              <a:rPr sz="500" spc="16" dirty="0">
                <a:solidFill>
                  <a:srgbClr val="494B52"/>
                </a:solidFill>
                <a:latin typeface="Verdana"/>
                <a:cs typeface="Verdana"/>
              </a:rPr>
              <a:t>л</a:t>
            </a:r>
            <a:r>
              <a:rPr sz="500" spc="20" dirty="0">
                <a:solidFill>
                  <a:srgbClr val="494B52"/>
                </a:solidFill>
                <a:latin typeface="Verdana"/>
                <a:cs typeface="Verdana"/>
              </a:rPr>
              <a:t>о</a:t>
            </a:r>
            <a:r>
              <a:rPr sz="500" spc="35" dirty="0">
                <a:solidFill>
                  <a:srgbClr val="494B52"/>
                </a:solidFill>
                <a:latin typeface="Verdana"/>
                <a:cs typeface="Verdana"/>
              </a:rPr>
              <a:t>ж</a:t>
            </a:r>
            <a:r>
              <a:rPr sz="500" spc="31" dirty="0">
                <a:solidFill>
                  <a:srgbClr val="494B52"/>
                </a:solidFill>
                <a:latin typeface="Verdana"/>
                <a:cs typeface="Verdana"/>
              </a:rPr>
              <a:t>н</a:t>
            </a:r>
            <a:r>
              <a:rPr sz="500" spc="23" dirty="0">
                <a:solidFill>
                  <a:srgbClr val="494B52"/>
                </a:solidFill>
                <a:latin typeface="Verdana"/>
                <a:cs typeface="Verdana"/>
              </a:rPr>
              <a:t>о</a:t>
            </a:r>
            <a:r>
              <a:rPr sz="500" spc="55" dirty="0">
                <a:solidFill>
                  <a:srgbClr val="494B52"/>
                </a:solidFill>
                <a:latin typeface="Verdana"/>
                <a:cs typeface="Verdana"/>
              </a:rPr>
              <a:t>м</a:t>
            </a:r>
            <a:endParaRPr sz="500">
              <a:latin typeface="Verdana"/>
              <a:cs typeface="Verdana"/>
            </a:endParaRPr>
          </a:p>
          <a:p>
            <a:pPr marL="9939" marR="3976">
              <a:lnSpc>
                <a:spcPct val="121400"/>
              </a:lnSpc>
            </a:pPr>
            <a:r>
              <a:rPr sz="500" spc="27" dirty="0">
                <a:solidFill>
                  <a:srgbClr val="494B52"/>
                </a:solidFill>
                <a:latin typeface="Verdana"/>
                <a:cs typeface="Verdana"/>
              </a:rPr>
              <a:t>и</a:t>
            </a:r>
            <a:r>
              <a:rPr sz="500" spc="-47" dirty="0">
                <a:solidFill>
                  <a:srgbClr val="494B52"/>
                </a:solidFill>
                <a:latin typeface="Verdana"/>
                <a:cs typeface="Verdana"/>
              </a:rPr>
              <a:t> </a:t>
            </a:r>
            <a:r>
              <a:rPr sz="500" spc="31" dirty="0">
                <a:solidFill>
                  <a:srgbClr val="494B52"/>
                </a:solidFill>
                <a:latin typeface="Verdana"/>
                <a:cs typeface="Verdana"/>
              </a:rPr>
              <a:t>н</a:t>
            </a:r>
            <a:r>
              <a:rPr sz="500" spc="16" dirty="0">
                <a:solidFill>
                  <a:srgbClr val="494B52"/>
                </a:solidFill>
                <a:latin typeface="Verdana"/>
                <a:cs typeface="Verdana"/>
              </a:rPr>
              <a:t>е</a:t>
            </a:r>
            <a:r>
              <a:rPr sz="500" spc="-47" dirty="0">
                <a:solidFill>
                  <a:srgbClr val="494B52"/>
                </a:solidFill>
                <a:latin typeface="Verdana"/>
                <a:cs typeface="Verdana"/>
              </a:rPr>
              <a:t> </a:t>
            </a:r>
            <a:r>
              <a:rPr sz="500" dirty="0">
                <a:solidFill>
                  <a:srgbClr val="494B52"/>
                </a:solidFill>
                <a:latin typeface="Verdana"/>
                <a:cs typeface="Verdana"/>
              </a:rPr>
              <a:t>к</a:t>
            </a:r>
            <a:r>
              <a:rPr sz="500" spc="23" dirty="0">
                <a:solidFill>
                  <a:srgbClr val="494B52"/>
                </a:solidFill>
                <a:latin typeface="Verdana"/>
                <a:cs typeface="Verdana"/>
              </a:rPr>
              <a:t>о</a:t>
            </a:r>
            <a:r>
              <a:rPr sz="500" spc="35" dirty="0">
                <a:solidFill>
                  <a:srgbClr val="494B52"/>
                </a:solidFill>
                <a:latin typeface="Verdana"/>
                <a:cs typeface="Verdana"/>
              </a:rPr>
              <a:t>н</a:t>
            </a:r>
            <a:r>
              <a:rPr sz="500" spc="8" dirty="0">
                <a:solidFill>
                  <a:srgbClr val="494B52"/>
                </a:solidFill>
                <a:latin typeface="Verdana"/>
                <a:cs typeface="Verdana"/>
              </a:rPr>
              <a:t>т</a:t>
            </a:r>
            <a:r>
              <a:rPr sz="500" spc="43" dirty="0">
                <a:solidFill>
                  <a:srgbClr val="494B52"/>
                </a:solidFill>
                <a:latin typeface="Verdana"/>
                <a:cs typeface="Verdana"/>
              </a:rPr>
              <a:t>р</a:t>
            </a:r>
            <a:r>
              <a:rPr sz="500" dirty="0">
                <a:solidFill>
                  <a:srgbClr val="494B52"/>
                </a:solidFill>
                <a:latin typeface="Verdana"/>
                <a:cs typeface="Verdana"/>
              </a:rPr>
              <a:t>а</a:t>
            </a:r>
            <a:r>
              <a:rPr sz="500" spc="43" dirty="0">
                <a:solidFill>
                  <a:srgbClr val="494B52"/>
                </a:solidFill>
                <a:latin typeface="Verdana"/>
                <a:cs typeface="Verdana"/>
              </a:rPr>
              <a:t>с</a:t>
            </a:r>
            <a:r>
              <a:rPr sz="500" spc="8" dirty="0">
                <a:solidFill>
                  <a:srgbClr val="494B52"/>
                </a:solidFill>
                <a:latin typeface="Verdana"/>
                <a:cs typeface="Verdana"/>
              </a:rPr>
              <a:t>т</a:t>
            </a:r>
            <a:r>
              <a:rPr sz="500" spc="31" dirty="0">
                <a:solidFill>
                  <a:srgbClr val="494B52"/>
                </a:solidFill>
                <a:latin typeface="Verdana"/>
                <a:cs typeface="Verdana"/>
              </a:rPr>
              <a:t>н</a:t>
            </a:r>
            <a:r>
              <a:rPr sz="500" spc="23" dirty="0">
                <a:solidFill>
                  <a:srgbClr val="494B52"/>
                </a:solidFill>
                <a:latin typeface="Verdana"/>
                <a:cs typeface="Verdana"/>
              </a:rPr>
              <a:t>о</a:t>
            </a:r>
            <a:r>
              <a:rPr sz="500" spc="35" dirty="0">
                <a:solidFill>
                  <a:srgbClr val="494B52"/>
                </a:solidFill>
                <a:latin typeface="Verdana"/>
                <a:cs typeface="Verdana"/>
              </a:rPr>
              <a:t>м  </a:t>
            </a:r>
            <a:r>
              <a:rPr sz="500" spc="16" dirty="0">
                <a:solidFill>
                  <a:srgbClr val="494B52"/>
                </a:solidFill>
                <a:latin typeface="Verdana"/>
                <a:cs typeface="Verdana"/>
              </a:rPr>
              <a:t>фоне</a:t>
            </a:r>
            <a:endParaRPr sz="5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65303" y="3844984"/>
            <a:ext cx="334484" cy="89828"/>
          </a:xfrm>
          <a:prstGeom prst="rect">
            <a:avLst/>
          </a:prstGeom>
        </p:spPr>
        <p:txBody>
          <a:bodyPr vert="horz" wrap="square" lIns="0" tIns="9939" rIns="0" bIns="0" rtlCol="0">
            <a:spAutoFit/>
          </a:bodyPr>
          <a:lstStyle/>
          <a:p>
            <a:pPr marL="9939">
              <a:spcBef>
                <a:spcPts val="78"/>
              </a:spcBef>
            </a:pPr>
            <a:r>
              <a:rPr sz="500" spc="39" dirty="0">
                <a:solidFill>
                  <a:srgbClr val="494B52"/>
                </a:solidFill>
                <a:latin typeface="Verdana"/>
                <a:cs typeface="Verdana"/>
              </a:rPr>
              <a:t>Н</a:t>
            </a:r>
            <a:r>
              <a:rPr sz="500" spc="-4" dirty="0">
                <a:solidFill>
                  <a:srgbClr val="494B52"/>
                </a:solidFill>
                <a:latin typeface="Verdana"/>
                <a:cs typeface="Verdana"/>
              </a:rPr>
              <a:t>а</a:t>
            </a:r>
            <a:r>
              <a:rPr sz="500" spc="31" dirty="0">
                <a:solidFill>
                  <a:srgbClr val="494B52"/>
                </a:solidFill>
                <a:latin typeface="Verdana"/>
                <a:cs typeface="Verdana"/>
              </a:rPr>
              <a:t>к</a:t>
            </a:r>
            <a:r>
              <a:rPr sz="500" spc="23" dirty="0">
                <a:solidFill>
                  <a:srgbClr val="494B52"/>
                </a:solidFill>
                <a:latin typeface="Verdana"/>
                <a:cs typeface="Verdana"/>
              </a:rPr>
              <a:t>лон</a:t>
            </a:r>
            <a:endParaRPr sz="5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65304" y="4473959"/>
            <a:ext cx="811231" cy="196241"/>
          </a:xfrm>
          <a:prstGeom prst="rect">
            <a:avLst/>
          </a:prstGeom>
        </p:spPr>
        <p:txBody>
          <a:bodyPr vert="horz" wrap="square" lIns="0" tIns="9939" rIns="0" bIns="0" rtlCol="0">
            <a:spAutoFit/>
          </a:bodyPr>
          <a:lstStyle/>
          <a:p>
            <a:pPr marL="9939" marR="3976">
              <a:lnSpc>
                <a:spcPct val="121400"/>
              </a:lnSpc>
              <a:spcBef>
                <a:spcPts val="78"/>
              </a:spcBef>
            </a:pPr>
            <a:r>
              <a:rPr sz="500" spc="23" dirty="0">
                <a:solidFill>
                  <a:srgbClr val="494B52"/>
                </a:solidFill>
                <a:latin typeface="Verdana"/>
                <a:cs typeface="Verdana"/>
              </a:rPr>
              <a:t>Искажение </a:t>
            </a:r>
            <a:r>
              <a:rPr sz="500" spc="27" dirty="0">
                <a:solidFill>
                  <a:srgbClr val="494B52"/>
                </a:solidFill>
                <a:latin typeface="Verdana"/>
                <a:cs typeface="Verdana"/>
              </a:rPr>
              <a:t> </a:t>
            </a:r>
            <a:r>
              <a:rPr sz="500" spc="20" dirty="0">
                <a:solidFill>
                  <a:srgbClr val="494B52"/>
                </a:solidFill>
                <a:latin typeface="Verdana"/>
                <a:cs typeface="Verdana"/>
              </a:rPr>
              <a:t>цветовой</a:t>
            </a:r>
            <a:r>
              <a:rPr sz="500" spc="63" dirty="0">
                <a:solidFill>
                  <a:srgbClr val="494B52"/>
                </a:solidFill>
                <a:latin typeface="Verdana"/>
                <a:cs typeface="Verdana"/>
              </a:rPr>
              <a:t> </a:t>
            </a:r>
            <a:r>
              <a:rPr sz="500" spc="20" dirty="0">
                <a:solidFill>
                  <a:srgbClr val="494B52"/>
                </a:solidFill>
                <a:latin typeface="Verdana"/>
                <a:cs typeface="Verdana"/>
              </a:rPr>
              <a:t>палитры</a:t>
            </a:r>
            <a:endParaRPr sz="5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763370" y="4473959"/>
            <a:ext cx="796570" cy="196241"/>
          </a:xfrm>
          <a:prstGeom prst="rect">
            <a:avLst/>
          </a:prstGeom>
        </p:spPr>
        <p:txBody>
          <a:bodyPr vert="horz" wrap="square" lIns="0" tIns="9939" rIns="0" bIns="0" rtlCol="0">
            <a:spAutoFit/>
          </a:bodyPr>
          <a:lstStyle/>
          <a:p>
            <a:pPr marL="9939" marR="3976">
              <a:lnSpc>
                <a:spcPct val="121400"/>
              </a:lnSpc>
              <a:spcBef>
                <a:spcPts val="78"/>
              </a:spcBef>
            </a:pPr>
            <a:r>
              <a:rPr sz="500" spc="35" dirty="0">
                <a:solidFill>
                  <a:srgbClr val="494B52"/>
                </a:solidFill>
                <a:latin typeface="Verdana"/>
                <a:cs typeface="Verdana"/>
              </a:rPr>
              <a:t>Д</a:t>
            </a:r>
            <a:r>
              <a:rPr sz="500" spc="27" dirty="0">
                <a:solidFill>
                  <a:srgbClr val="494B52"/>
                </a:solidFill>
                <a:latin typeface="Verdana"/>
                <a:cs typeface="Verdana"/>
              </a:rPr>
              <a:t>о</a:t>
            </a:r>
            <a:r>
              <a:rPr sz="500" spc="35" dirty="0">
                <a:solidFill>
                  <a:srgbClr val="494B52"/>
                </a:solidFill>
                <a:latin typeface="Verdana"/>
                <a:cs typeface="Verdana"/>
              </a:rPr>
              <a:t>б</a:t>
            </a:r>
            <a:r>
              <a:rPr sz="500" spc="-4" dirty="0">
                <a:solidFill>
                  <a:srgbClr val="494B52"/>
                </a:solidFill>
                <a:latin typeface="Verdana"/>
                <a:cs typeface="Verdana"/>
              </a:rPr>
              <a:t>а</a:t>
            </a:r>
            <a:r>
              <a:rPr sz="500" spc="23" dirty="0">
                <a:solidFill>
                  <a:srgbClr val="494B52"/>
                </a:solidFill>
                <a:latin typeface="Verdana"/>
                <a:cs typeface="Verdana"/>
              </a:rPr>
              <a:t>в</a:t>
            </a:r>
            <a:r>
              <a:rPr sz="500" spc="16" dirty="0">
                <a:solidFill>
                  <a:srgbClr val="494B52"/>
                </a:solidFill>
                <a:latin typeface="Verdana"/>
                <a:cs typeface="Verdana"/>
              </a:rPr>
              <a:t>л</a:t>
            </a:r>
            <a:r>
              <a:rPr sz="500" spc="20" dirty="0">
                <a:solidFill>
                  <a:srgbClr val="494B52"/>
                </a:solidFill>
                <a:latin typeface="Verdana"/>
                <a:cs typeface="Verdana"/>
              </a:rPr>
              <a:t>е</a:t>
            </a:r>
            <a:r>
              <a:rPr sz="500" spc="27" dirty="0">
                <a:solidFill>
                  <a:srgbClr val="494B52"/>
                </a:solidFill>
                <a:latin typeface="Verdana"/>
                <a:cs typeface="Verdana"/>
              </a:rPr>
              <a:t>н</a:t>
            </a:r>
            <a:r>
              <a:rPr sz="500" spc="35" dirty="0">
                <a:solidFill>
                  <a:srgbClr val="494B52"/>
                </a:solidFill>
                <a:latin typeface="Verdana"/>
                <a:cs typeface="Verdana"/>
              </a:rPr>
              <a:t>и</a:t>
            </a:r>
            <a:r>
              <a:rPr sz="500" spc="16" dirty="0">
                <a:solidFill>
                  <a:srgbClr val="494B52"/>
                </a:solidFill>
                <a:latin typeface="Verdana"/>
                <a:cs typeface="Verdana"/>
              </a:rPr>
              <a:t>е</a:t>
            </a:r>
            <a:r>
              <a:rPr sz="500" spc="-47" dirty="0">
                <a:solidFill>
                  <a:srgbClr val="494B52"/>
                </a:solidFill>
                <a:latin typeface="Verdana"/>
                <a:cs typeface="Verdana"/>
              </a:rPr>
              <a:t> </a:t>
            </a:r>
            <a:r>
              <a:rPr sz="500" spc="8" dirty="0">
                <a:solidFill>
                  <a:srgbClr val="494B52"/>
                </a:solidFill>
                <a:latin typeface="Verdana"/>
                <a:cs typeface="Verdana"/>
              </a:rPr>
              <a:t>т</a:t>
            </a:r>
            <a:r>
              <a:rPr sz="500" spc="20" dirty="0">
                <a:solidFill>
                  <a:srgbClr val="494B52"/>
                </a:solidFill>
                <a:latin typeface="Verdana"/>
                <a:cs typeface="Verdana"/>
              </a:rPr>
              <a:t>е</a:t>
            </a:r>
            <a:r>
              <a:rPr sz="500" spc="31" dirty="0">
                <a:solidFill>
                  <a:srgbClr val="494B52"/>
                </a:solidFill>
                <a:latin typeface="Verdana"/>
                <a:cs typeface="Verdana"/>
              </a:rPr>
              <a:t>н</a:t>
            </a:r>
            <a:r>
              <a:rPr sz="500" spc="20" dirty="0">
                <a:solidFill>
                  <a:srgbClr val="494B52"/>
                </a:solidFill>
                <a:latin typeface="Verdana"/>
                <a:cs typeface="Verdana"/>
              </a:rPr>
              <a:t>ей  </a:t>
            </a:r>
            <a:r>
              <a:rPr sz="500" spc="39" dirty="0">
                <a:solidFill>
                  <a:srgbClr val="494B52"/>
                </a:solidFill>
                <a:latin typeface="Verdana"/>
                <a:cs typeface="Verdana"/>
              </a:rPr>
              <a:t>и</a:t>
            </a:r>
            <a:r>
              <a:rPr sz="500" spc="12" dirty="0">
                <a:solidFill>
                  <a:srgbClr val="494B52"/>
                </a:solidFill>
                <a:latin typeface="Verdana"/>
                <a:cs typeface="Verdana"/>
              </a:rPr>
              <a:t>л</a:t>
            </a:r>
            <a:r>
              <a:rPr sz="500" spc="27" dirty="0">
                <a:solidFill>
                  <a:srgbClr val="494B52"/>
                </a:solidFill>
                <a:latin typeface="Verdana"/>
                <a:cs typeface="Verdana"/>
              </a:rPr>
              <a:t>и</a:t>
            </a:r>
            <a:r>
              <a:rPr sz="500" spc="-47" dirty="0">
                <a:solidFill>
                  <a:srgbClr val="494B52"/>
                </a:solidFill>
                <a:latin typeface="Verdana"/>
                <a:cs typeface="Verdana"/>
              </a:rPr>
              <a:t> </a:t>
            </a:r>
            <a:r>
              <a:rPr sz="500" spc="27" dirty="0">
                <a:solidFill>
                  <a:srgbClr val="494B52"/>
                </a:solidFill>
                <a:latin typeface="Verdana"/>
                <a:cs typeface="Verdana"/>
              </a:rPr>
              <a:t>с</a:t>
            </a:r>
            <a:r>
              <a:rPr sz="500" spc="16" dirty="0">
                <a:solidFill>
                  <a:srgbClr val="494B52"/>
                </a:solidFill>
                <a:latin typeface="Verdana"/>
                <a:cs typeface="Verdana"/>
              </a:rPr>
              <a:t>в</a:t>
            </a:r>
            <a:r>
              <a:rPr sz="500" spc="23" dirty="0">
                <a:solidFill>
                  <a:srgbClr val="494B52"/>
                </a:solidFill>
                <a:latin typeface="Verdana"/>
                <a:cs typeface="Verdana"/>
              </a:rPr>
              <a:t>е</a:t>
            </a:r>
            <a:r>
              <a:rPr sz="500" spc="8" dirty="0">
                <a:solidFill>
                  <a:srgbClr val="494B52"/>
                </a:solidFill>
                <a:latin typeface="Verdana"/>
                <a:cs typeface="Verdana"/>
              </a:rPr>
              <a:t>ч</a:t>
            </a:r>
            <a:r>
              <a:rPr sz="500" spc="20" dirty="0">
                <a:solidFill>
                  <a:srgbClr val="494B52"/>
                </a:solidFill>
                <a:latin typeface="Verdana"/>
                <a:cs typeface="Verdana"/>
              </a:rPr>
              <a:t>е</a:t>
            </a:r>
            <a:r>
              <a:rPr sz="500" spc="27" dirty="0">
                <a:solidFill>
                  <a:srgbClr val="494B52"/>
                </a:solidFill>
                <a:latin typeface="Verdana"/>
                <a:cs typeface="Verdana"/>
              </a:rPr>
              <a:t>н</a:t>
            </a:r>
            <a:r>
              <a:rPr sz="500" spc="35" dirty="0">
                <a:solidFill>
                  <a:srgbClr val="494B52"/>
                </a:solidFill>
                <a:latin typeface="Verdana"/>
                <a:cs typeface="Verdana"/>
              </a:rPr>
              <a:t>и</a:t>
            </a:r>
            <a:r>
              <a:rPr sz="500" spc="4" dirty="0">
                <a:solidFill>
                  <a:srgbClr val="494B52"/>
                </a:solidFill>
                <a:latin typeface="Verdana"/>
                <a:cs typeface="Verdana"/>
              </a:rPr>
              <a:t>я</a:t>
            </a:r>
            <a:endParaRPr sz="50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763371" y="3785370"/>
            <a:ext cx="795485" cy="289343"/>
          </a:xfrm>
          <a:prstGeom prst="rect">
            <a:avLst/>
          </a:prstGeom>
        </p:spPr>
        <p:txBody>
          <a:bodyPr vert="horz" wrap="square" lIns="0" tIns="9939" rIns="0" bIns="0" rtlCol="0">
            <a:spAutoFit/>
          </a:bodyPr>
          <a:lstStyle/>
          <a:p>
            <a:pPr marL="9939" marR="3976">
              <a:lnSpc>
                <a:spcPct val="121400"/>
              </a:lnSpc>
              <a:spcBef>
                <a:spcPts val="78"/>
              </a:spcBef>
            </a:pPr>
            <a:r>
              <a:rPr sz="500" spc="23" dirty="0">
                <a:solidFill>
                  <a:srgbClr val="494B52"/>
                </a:solidFill>
                <a:latin typeface="Verdana"/>
                <a:cs typeface="Verdana"/>
              </a:rPr>
              <a:t>Использование </a:t>
            </a:r>
            <a:r>
              <a:rPr sz="500" spc="27" dirty="0">
                <a:solidFill>
                  <a:srgbClr val="494B52"/>
                </a:solidFill>
                <a:latin typeface="Verdana"/>
                <a:cs typeface="Verdana"/>
              </a:rPr>
              <a:t> </a:t>
            </a:r>
            <a:r>
              <a:rPr sz="500" spc="16" dirty="0">
                <a:solidFill>
                  <a:srgbClr val="494B52"/>
                </a:solidFill>
                <a:latin typeface="Verdana"/>
                <a:cs typeface="Verdana"/>
              </a:rPr>
              <a:t>л</a:t>
            </a:r>
            <a:r>
              <a:rPr sz="500" spc="23" dirty="0">
                <a:solidFill>
                  <a:srgbClr val="494B52"/>
                </a:solidFill>
                <a:latin typeface="Verdana"/>
                <a:cs typeface="Verdana"/>
              </a:rPr>
              <a:t>о</a:t>
            </a:r>
            <a:r>
              <a:rPr sz="500" spc="16" dirty="0">
                <a:solidFill>
                  <a:srgbClr val="494B52"/>
                </a:solidFill>
                <a:latin typeface="Verdana"/>
                <a:cs typeface="Verdana"/>
              </a:rPr>
              <a:t>г</a:t>
            </a:r>
            <a:r>
              <a:rPr sz="500" spc="23" dirty="0">
                <a:solidFill>
                  <a:srgbClr val="494B52"/>
                </a:solidFill>
                <a:latin typeface="Verdana"/>
                <a:cs typeface="Verdana"/>
              </a:rPr>
              <a:t>о</a:t>
            </a:r>
            <a:r>
              <a:rPr sz="500" spc="8" dirty="0">
                <a:solidFill>
                  <a:srgbClr val="494B52"/>
                </a:solidFill>
                <a:latin typeface="Verdana"/>
                <a:cs typeface="Verdana"/>
              </a:rPr>
              <a:t>т</a:t>
            </a:r>
            <a:r>
              <a:rPr sz="500" spc="31" dirty="0">
                <a:solidFill>
                  <a:srgbClr val="494B52"/>
                </a:solidFill>
                <a:latin typeface="Verdana"/>
                <a:cs typeface="Verdana"/>
              </a:rPr>
              <a:t>и</a:t>
            </a:r>
            <a:r>
              <a:rPr sz="500" spc="27" dirty="0">
                <a:solidFill>
                  <a:srgbClr val="494B52"/>
                </a:solidFill>
                <a:latin typeface="Verdana"/>
                <a:cs typeface="Verdana"/>
              </a:rPr>
              <a:t>п</a:t>
            </a:r>
            <a:r>
              <a:rPr sz="500" spc="-8" dirty="0">
                <a:solidFill>
                  <a:srgbClr val="494B52"/>
                </a:solidFill>
                <a:latin typeface="Verdana"/>
                <a:cs typeface="Verdana"/>
              </a:rPr>
              <a:t>а</a:t>
            </a:r>
            <a:r>
              <a:rPr sz="500" spc="-47" dirty="0">
                <a:solidFill>
                  <a:srgbClr val="494B52"/>
                </a:solidFill>
                <a:latin typeface="Verdana"/>
                <a:cs typeface="Verdana"/>
              </a:rPr>
              <a:t> </a:t>
            </a:r>
            <a:r>
              <a:rPr sz="500" spc="20" dirty="0">
                <a:solidFill>
                  <a:srgbClr val="494B52"/>
                </a:solidFill>
                <a:latin typeface="Verdana"/>
                <a:cs typeface="Verdana"/>
              </a:rPr>
              <a:t>с</a:t>
            </a:r>
            <a:r>
              <a:rPr sz="500" spc="-47" dirty="0">
                <a:solidFill>
                  <a:srgbClr val="494B52"/>
                </a:solidFill>
                <a:latin typeface="Verdana"/>
                <a:cs typeface="Verdana"/>
              </a:rPr>
              <a:t> </a:t>
            </a:r>
            <a:r>
              <a:rPr sz="500" spc="27" dirty="0">
                <a:solidFill>
                  <a:srgbClr val="494B52"/>
                </a:solidFill>
                <a:latin typeface="Verdana"/>
                <a:cs typeface="Verdana"/>
              </a:rPr>
              <a:t>н</a:t>
            </a:r>
            <a:r>
              <a:rPr sz="500" spc="31" dirty="0">
                <a:solidFill>
                  <a:srgbClr val="494B52"/>
                </a:solidFill>
                <a:latin typeface="Verdana"/>
                <a:cs typeface="Verdana"/>
              </a:rPr>
              <a:t>и</a:t>
            </a:r>
            <a:r>
              <a:rPr sz="500" spc="16" dirty="0">
                <a:solidFill>
                  <a:srgbClr val="494B52"/>
                </a:solidFill>
                <a:latin typeface="Verdana"/>
                <a:cs typeface="Verdana"/>
              </a:rPr>
              <a:t>з</a:t>
            </a:r>
            <a:r>
              <a:rPr sz="500" spc="8" dirty="0">
                <a:solidFill>
                  <a:srgbClr val="494B52"/>
                </a:solidFill>
                <a:latin typeface="Verdana"/>
                <a:cs typeface="Verdana"/>
              </a:rPr>
              <a:t>к</a:t>
            </a:r>
            <a:r>
              <a:rPr sz="500" spc="31" dirty="0">
                <a:solidFill>
                  <a:srgbClr val="494B52"/>
                </a:solidFill>
                <a:latin typeface="Verdana"/>
                <a:cs typeface="Verdana"/>
              </a:rPr>
              <a:t>и</a:t>
            </a:r>
            <a:r>
              <a:rPr sz="500" spc="35" dirty="0">
                <a:solidFill>
                  <a:srgbClr val="494B52"/>
                </a:solidFill>
                <a:latin typeface="Verdana"/>
                <a:cs typeface="Verdana"/>
              </a:rPr>
              <a:t>м  </a:t>
            </a:r>
            <a:r>
              <a:rPr sz="500" spc="27" dirty="0">
                <a:solidFill>
                  <a:srgbClr val="494B52"/>
                </a:solidFill>
                <a:latin typeface="Verdana"/>
                <a:cs typeface="Verdana"/>
              </a:rPr>
              <a:t>разрешением</a:t>
            </a:r>
            <a:endParaRPr sz="50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763371" y="3011953"/>
            <a:ext cx="558740" cy="196241"/>
          </a:xfrm>
          <a:prstGeom prst="rect">
            <a:avLst/>
          </a:prstGeom>
        </p:spPr>
        <p:txBody>
          <a:bodyPr vert="horz" wrap="square" lIns="0" tIns="9939" rIns="0" bIns="0" rtlCol="0">
            <a:spAutoFit/>
          </a:bodyPr>
          <a:lstStyle/>
          <a:p>
            <a:pPr marL="9939" marR="3976">
              <a:lnSpc>
                <a:spcPct val="121400"/>
              </a:lnSpc>
              <a:spcBef>
                <a:spcPts val="78"/>
              </a:spcBef>
            </a:pPr>
            <a:r>
              <a:rPr sz="500" spc="35" dirty="0">
                <a:solidFill>
                  <a:srgbClr val="494B52"/>
                </a:solidFill>
                <a:latin typeface="Verdana"/>
                <a:cs typeface="Verdana"/>
              </a:rPr>
              <a:t>П</a:t>
            </a:r>
            <a:r>
              <a:rPr sz="500" spc="43" dirty="0">
                <a:solidFill>
                  <a:srgbClr val="494B52"/>
                </a:solidFill>
                <a:latin typeface="Verdana"/>
                <a:cs typeface="Verdana"/>
              </a:rPr>
              <a:t>ри</a:t>
            </a:r>
            <a:r>
              <a:rPr sz="500" spc="51" dirty="0">
                <a:solidFill>
                  <a:srgbClr val="494B52"/>
                </a:solidFill>
                <a:latin typeface="Verdana"/>
                <a:cs typeface="Verdana"/>
              </a:rPr>
              <a:t>м</a:t>
            </a:r>
            <a:r>
              <a:rPr sz="500" spc="23" dirty="0">
                <a:solidFill>
                  <a:srgbClr val="494B52"/>
                </a:solidFill>
                <a:latin typeface="Verdana"/>
                <a:cs typeface="Verdana"/>
              </a:rPr>
              <a:t>е</a:t>
            </a:r>
            <a:r>
              <a:rPr sz="500" spc="27" dirty="0">
                <a:solidFill>
                  <a:srgbClr val="494B52"/>
                </a:solidFill>
                <a:latin typeface="Verdana"/>
                <a:cs typeface="Verdana"/>
              </a:rPr>
              <a:t>н</a:t>
            </a:r>
            <a:r>
              <a:rPr sz="500" spc="23" dirty="0">
                <a:solidFill>
                  <a:srgbClr val="494B52"/>
                </a:solidFill>
                <a:latin typeface="Verdana"/>
                <a:cs typeface="Verdana"/>
              </a:rPr>
              <a:t>ен</a:t>
            </a:r>
            <a:r>
              <a:rPr sz="500" spc="35" dirty="0">
                <a:solidFill>
                  <a:srgbClr val="494B52"/>
                </a:solidFill>
                <a:latin typeface="Verdana"/>
                <a:cs typeface="Verdana"/>
              </a:rPr>
              <a:t>и</a:t>
            </a:r>
            <a:r>
              <a:rPr sz="500" spc="12" dirty="0">
                <a:solidFill>
                  <a:srgbClr val="494B52"/>
                </a:solidFill>
                <a:latin typeface="Verdana"/>
                <a:cs typeface="Verdana"/>
              </a:rPr>
              <a:t>е  </a:t>
            </a:r>
            <a:r>
              <a:rPr sz="500" spc="23" dirty="0">
                <a:solidFill>
                  <a:srgbClr val="494B52"/>
                </a:solidFill>
                <a:latin typeface="Verdana"/>
                <a:cs typeface="Verdana"/>
              </a:rPr>
              <a:t>обводки</a:t>
            </a:r>
            <a:endParaRPr sz="50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763370" y="2094095"/>
            <a:ext cx="619012" cy="382446"/>
          </a:xfrm>
          <a:prstGeom prst="rect">
            <a:avLst/>
          </a:prstGeom>
        </p:spPr>
        <p:txBody>
          <a:bodyPr vert="horz" wrap="square" lIns="0" tIns="9939" rIns="0" bIns="0" rtlCol="0">
            <a:spAutoFit/>
          </a:bodyPr>
          <a:lstStyle/>
          <a:p>
            <a:pPr marL="9939" marR="68579">
              <a:lnSpc>
                <a:spcPct val="121400"/>
              </a:lnSpc>
              <a:spcBef>
                <a:spcPts val="78"/>
              </a:spcBef>
            </a:pPr>
            <a:r>
              <a:rPr sz="500" spc="31" dirty="0">
                <a:solidFill>
                  <a:srgbClr val="494B52"/>
                </a:solidFill>
                <a:latin typeface="Verdana"/>
                <a:cs typeface="Verdana"/>
              </a:rPr>
              <a:t>п</a:t>
            </a:r>
            <a:r>
              <a:rPr sz="500" spc="35" dirty="0">
                <a:solidFill>
                  <a:srgbClr val="494B52"/>
                </a:solidFill>
                <a:latin typeface="Verdana"/>
                <a:cs typeface="Verdana"/>
              </a:rPr>
              <a:t>р</a:t>
            </a:r>
            <a:r>
              <a:rPr sz="500" spc="43" dirty="0">
                <a:solidFill>
                  <a:srgbClr val="494B52"/>
                </a:solidFill>
                <a:latin typeface="Verdana"/>
                <a:cs typeface="Verdana"/>
              </a:rPr>
              <a:t>и</a:t>
            </a:r>
            <a:r>
              <a:rPr sz="500" spc="51" dirty="0">
                <a:solidFill>
                  <a:srgbClr val="494B52"/>
                </a:solidFill>
                <a:latin typeface="Verdana"/>
                <a:cs typeface="Verdana"/>
              </a:rPr>
              <a:t>м</a:t>
            </a:r>
            <a:r>
              <a:rPr sz="500" spc="23" dirty="0">
                <a:solidFill>
                  <a:srgbClr val="494B52"/>
                </a:solidFill>
                <a:latin typeface="Verdana"/>
                <a:cs typeface="Verdana"/>
              </a:rPr>
              <a:t>е</a:t>
            </a:r>
            <a:r>
              <a:rPr sz="500" spc="27" dirty="0">
                <a:solidFill>
                  <a:srgbClr val="494B52"/>
                </a:solidFill>
                <a:latin typeface="Verdana"/>
                <a:cs typeface="Verdana"/>
              </a:rPr>
              <a:t>н</a:t>
            </a:r>
            <a:r>
              <a:rPr sz="500" spc="23" dirty="0">
                <a:solidFill>
                  <a:srgbClr val="494B52"/>
                </a:solidFill>
                <a:latin typeface="Verdana"/>
                <a:cs typeface="Verdana"/>
              </a:rPr>
              <a:t>ен</a:t>
            </a:r>
            <a:r>
              <a:rPr sz="500" spc="35" dirty="0">
                <a:solidFill>
                  <a:srgbClr val="494B52"/>
                </a:solidFill>
                <a:latin typeface="Verdana"/>
                <a:cs typeface="Verdana"/>
              </a:rPr>
              <a:t>и</a:t>
            </a:r>
            <a:r>
              <a:rPr sz="500" spc="12" dirty="0">
                <a:solidFill>
                  <a:srgbClr val="494B52"/>
                </a:solidFill>
                <a:latin typeface="Verdana"/>
                <a:cs typeface="Verdana"/>
              </a:rPr>
              <a:t>е  </a:t>
            </a:r>
            <a:r>
              <a:rPr sz="500" spc="20" dirty="0">
                <a:solidFill>
                  <a:srgbClr val="494B52"/>
                </a:solidFill>
                <a:latin typeface="Verdana"/>
                <a:cs typeface="Verdana"/>
              </a:rPr>
              <a:t>логотипа</a:t>
            </a:r>
            <a:endParaRPr sz="500">
              <a:latin typeface="Verdana"/>
              <a:cs typeface="Verdana"/>
            </a:endParaRPr>
          </a:p>
          <a:p>
            <a:pPr marL="9939" marR="3976">
              <a:lnSpc>
                <a:spcPct val="121400"/>
              </a:lnSpc>
            </a:pPr>
            <a:r>
              <a:rPr sz="500" spc="35" dirty="0">
                <a:solidFill>
                  <a:srgbClr val="494B52"/>
                </a:solidFill>
                <a:latin typeface="Verdana"/>
                <a:cs typeface="Verdana"/>
              </a:rPr>
              <a:t>б</a:t>
            </a:r>
            <a:r>
              <a:rPr sz="500" spc="20" dirty="0">
                <a:solidFill>
                  <a:srgbClr val="494B52"/>
                </a:solidFill>
                <a:latin typeface="Verdana"/>
                <a:cs typeface="Verdana"/>
              </a:rPr>
              <a:t>е</a:t>
            </a:r>
            <a:r>
              <a:rPr sz="500" spc="8" dirty="0">
                <a:solidFill>
                  <a:srgbClr val="494B52"/>
                </a:solidFill>
                <a:latin typeface="Verdana"/>
                <a:cs typeface="Verdana"/>
              </a:rPr>
              <a:t>з</a:t>
            </a:r>
            <a:r>
              <a:rPr sz="500" spc="-47" dirty="0">
                <a:solidFill>
                  <a:srgbClr val="494B52"/>
                </a:solidFill>
                <a:latin typeface="Verdana"/>
                <a:cs typeface="Verdana"/>
              </a:rPr>
              <a:t> </a:t>
            </a:r>
            <a:r>
              <a:rPr sz="500" spc="16" dirty="0">
                <a:solidFill>
                  <a:srgbClr val="494B52"/>
                </a:solidFill>
                <a:latin typeface="Verdana"/>
                <a:cs typeface="Verdana"/>
              </a:rPr>
              <a:t>о</a:t>
            </a:r>
            <a:r>
              <a:rPr sz="500" spc="-23" dirty="0">
                <a:solidFill>
                  <a:srgbClr val="494B52"/>
                </a:solidFill>
                <a:latin typeface="Verdana"/>
                <a:cs typeface="Verdana"/>
              </a:rPr>
              <a:t>х</a:t>
            </a:r>
            <a:r>
              <a:rPr sz="500" spc="43" dirty="0">
                <a:solidFill>
                  <a:srgbClr val="494B52"/>
                </a:solidFill>
                <a:latin typeface="Verdana"/>
                <a:cs typeface="Verdana"/>
              </a:rPr>
              <a:t>р</a:t>
            </a:r>
            <a:r>
              <a:rPr sz="500" spc="-4" dirty="0">
                <a:solidFill>
                  <a:srgbClr val="494B52"/>
                </a:solidFill>
                <a:latin typeface="Verdana"/>
                <a:cs typeface="Verdana"/>
              </a:rPr>
              <a:t>а</a:t>
            </a:r>
            <a:r>
              <a:rPr sz="500" spc="27" dirty="0">
                <a:solidFill>
                  <a:srgbClr val="494B52"/>
                </a:solidFill>
                <a:latin typeface="Verdana"/>
                <a:cs typeface="Verdana"/>
              </a:rPr>
              <a:t>н</a:t>
            </a:r>
            <a:r>
              <a:rPr sz="500" spc="31" dirty="0">
                <a:solidFill>
                  <a:srgbClr val="494B52"/>
                </a:solidFill>
                <a:latin typeface="Verdana"/>
                <a:cs typeface="Verdana"/>
              </a:rPr>
              <a:t>н</a:t>
            </a:r>
            <a:r>
              <a:rPr sz="500" spc="23" dirty="0">
                <a:solidFill>
                  <a:srgbClr val="494B52"/>
                </a:solidFill>
                <a:latin typeface="Verdana"/>
                <a:cs typeface="Verdana"/>
              </a:rPr>
              <a:t>о</a:t>
            </a:r>
            <a:r>
              <a:rPr sz="500" spc="16" dirty="0">
                <a:solidFill>
                  <a:srgbClr val="494B52"/>
                </a:solidFill>
                <a:latin typeface="Verdana"/>
                <a:cs typeface="Verdana"/>
              </a:rPr>
              <a:t>г</a:t>
            </a:r>
            <a:r>
              <a:rPr sz="500" spc="12" dirty="0">
                <a:solidFill>
                  <a:srgbClr val="494B52"/>
                </a:solidFill>
                <a:latin typeface="Verdana"/>
                <a:cs typeface="Verdana"/>
              </a:rPr>
              <a:t>о  </a:t>
            </a:r>
            <a:r>
              <a:rPr sz="500" spc="20" dirty="0">
                <a:solidFill>
                  <a:srgbClr val="494B52"/>
                </a:solidFill>
                <a:latin typeface="Verdana"/>
                <a:cs typeface="Verdana"/>
              </a:rPr>
              <a:t>поля</a:t>
            </a:r>
            <a:endParaRPr sz="50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65304" y="2094095"/>
            <a:ext cx="494667" cy="196241"/>
          </a:xfrm>
          <a:prstGeom prst="rect">
            <a:avLst/>
          </a:prstGeom>
        </p:spPr>
        <p:txBody>
          <a:bodyPr vert="horz" wrap="square" lIns="0" tIns="9939" rIns="0" bIns="0" rtlCol="0">
            <a:spAutoFit/>
          </a:bodyPr>
          <a:lstStyle/>
          <a:p>
            <a:pPr marL="9939" marR="3976">
              <a:lnSpc>
                <a:spcPct val="121400"/>
              </a:lnSpc>
              <a:spcBef>
                <a:spcPts val="78"/>
              </a:spcBef>
            </a:pPr>
            <a:r>
              <a:rPr sz="500" spc="43" dirty="0">
                <a:solidFill>
                  <a:srgbClr val="494B52"/>
                </a:solidFill>
                <a:latin typeface="Verdana"/>
                <a:cs typeface="Verdana"/>
              </a:rPr>
              <a:t>И</a:t>
            </a:r>
            <a:r>
              <a:rPr sz="500" spc="27" dirty="0">
                <a:solidFill>
                  <a:srgbClr val="494B52"/>
                </a:solidFill>
                <a:latin typeface="Verdana"/>
                <a:cs typeface="Verdana"/>
              </a:rPr>
              <a:t>с</a:t>
            </a:r>
            <a:r>
              <a:rPr sz="500" spc="4" dirty="0">
                <a:solidFill>
                  <a:srgbClr val="494B52"/>
                </a:solidFill>
                <a:latin typeface="Verdana"/>
                <a:cs typeface="Verdana"/>
              </a:rPr>
              <a:t>ка</a:t>
            </a:r>
            <a:r>
              <a:rPr sz="500" spc="27" dirty="0">
                <a:solidFill>
                  <a:srgbClr val="494B52"/>
                </a:solidFill>
                <a:latin typeface="Verdana"/>
                <a:cs typeface="Verdana"/>
              </a:rPr>
              <a:t>жен</a:t>
            </a:r>
            <a:r>
              <a:rPr sz="500" spc="31" dirty="0">
                <a:solidFill>
                  <a:srgbClr val="494B52"/>
                </a:solidFill>
                <a:latin typeface="Verdana"/>
                <a:cs typeface="Verdana"/>
              </a:rPr>
              <a:t>и</a:t>
            </a:r>
            <a:r>
              <a:rPr sz="500" spc="12" dirty="0">
                <a:solidFill>
                  <a:srgbClr val="494B52"/>
                </a:solidFill>
                <a:latin typeface="Verdana"/>
                <a:cs typeface="Verdana"/>
              </a:rPr>
              <a:t>е  </a:t>
            </a:r>
            <a:r>
              <a:rPr sz="500" spc="31" dirty="0">
                <a:solidFill>
                  <a:srgbClr val="494B52"/>
                </a:solidFill>
                <a:latin typeface="Verdana"/>
                <a:cs typeface="Verdana"/>
              </a:rPr>
              <a:t>п</a:t>
            </a:r>
            <a:r>
              <a:rPr sz="500" spc="39" dirty="0">
                <a:solidFill>
                  <a:srgbClr val="494B52"/>
                </a:solidFill>
                <a:latin typeface="Verdana"/>
                <a:cs typeface="Verdana"/>
              </a:rPr>
              <a:t>р</a:t>
            </a:r>
            <a:r>
              <a:rPr sz="500" spc="23" dirty="0">
                <a:solidFill>
                  <a:srgbClr val="494B52"/>
                </a:solidFill>
                <a:latin typeface="Verdana"/>
                <a:cs typeface="Verdana"/>
              </a:rPr>
              <a:t>о</a:t>
            </a:r>
            <a:r>
              <a:rPr sz="500" spc="27" dirty="0">
                <a:solidFill>
                  <a:srgbClr val="494B52"/>
                </a:solidFill>
                <a:latin typeface="Verdana"/>
                <a:cs typeface="Verdana"/>
              </a:rPr>
              <a:t>п</a:t>
            </a:r>
            <a:r>
              <a:rPr sz="500" spc="23" dirty="0">
                <a:solidFill>
                  <a:srgbClr val="494B52"/>
                </a:solidFill>
                <a:latin typeface="Verdana"/>
                <a:cs typeface="Verdana"/>
              </a:rPr>
              <a:t>о</a:t>
            </a:r>
            <a:r>
              <a:rPr sz="500" spc="35" dirty="0">
                <a:solidFill>
                  <a:srgbClr val="494B52"/>
                </a:solidFill>
                <a:latin typeface="Verdana"/>
                <a:cs typeface="Verdana"/>
              </a:rPr>
              <a:t>р</a:t>
            </a:r>
            <a:r>
              <a:rPr sz="500" spc="31" dirty="0">
                <a:solidFill>
                  <a:srgbClr val="494B52"/>
                </a:solidFill>
                <a:latin typeface="Verdana"/>
                <a:cs typeface="Verdana"/>
              </a:rPr>
              <a:t>ций</a:t>
            </a:r>
            <a:endParaRPr sz="500">
              <a:latin typeface="Verdana"/>
              <a:cs typeface="Verdan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65952" y="1236209"/>
            <a:ext cx="3120896" cy="401105"/>
          </a:xfrm>
          <a:prstGeom prst="rect">
            <a:avLst/>
          </a:prstGeom>
        </p:spPr>
        <p:txBody>
          <a:bodyPr vert="horz" wrap="square" lIns="0" tIns="9939" rIns="0" bIns="0" rtlCol="0">
            <a:spAutoFit/>
          </a:bodyPr>
          <a:lstStyle/>
          <a:p>
            <a:pPr marL="9939" marR="3976">
              <a:lnSpc>
                <a:spcPct val="121400"/>
              </a:lnSpc>
              <a:spcBef>
                <a:spcPts val="78"/>
              </a:spcBef>
            </a:pPr>
            <a:r>
              <a:rPr sz="700" spc="20" dirty="0">
                <a:solidFill>
                  <a:srgbClr val="494B52"/>
                </a:solidFill>
                <a:latin typeface="Verdana"/>
                <a:cs typeface="Verdana"/>
              </a:rPr>
              <a:t>Здесь </a:t>
            </a:r>
            <a:r>
              <a:rPr sz="700" spc="23" dirty="0">
                <a:solidFill>
                  <a:srgbClr val="494B52"/>
                </a:solidFill>
                <a:latin typeface="Verdana"/>
                <a:cs typeface="Verdana"/>
              </a:rPr>
              <a:t>наиболее </a:t>
            </a:r>
            <a:r>
              <a:rPr sz="700" spc="16" dirty="0">
                <a:solidFill>
                  <a:srgbClr val="494B52"/>
                </a:solidFill>
                <a:latin typeface="Verdana"/>
                <a:cs typeface="Verdana"/>
              </a:rPr>
              <a:t>часто </a:t>
            </a:r>
            <a:r>
              <a:rPr sz="700" spc="23" dirty="0">
                <a:solidFill>
                  <a:srgbClr val="494B52"/>
                </a:solidFill>
                <a:latin typeface="Verdana"/>
                <a:cs typeface="Verdana"/>
              </a:rPr>
              <a:t>встречающиеся </a:t>
            </a:r>
            <a:r>
              <a:rPr sz="700" spc="31" dirty="0">
                <a:solidFill>
                  <a:srgbClr val="494B52"/>
                </a:solidFill>
                <a:latin typeface="Verdana"/>
                <a:cs typeface="Verdana"/>
              </a:rPr>
              <a:t>примеры </a:t>
            </a:r>
            <a:r>
              <a:rPr sz="700" spc="35" dirty="0">
                <a:solidFill>
                  <a:srgbClr val="494B52"/>
                </a:solidFill>
                <a:latin typeface="Verdana"/>
                <a:cs typeface="Verdana"/>
              </a:rPr>
              <a:t> </a:t>
            </a:r>
            <a:r>
              <a:rPr sz="700" spc="20" dirty="0">
                <a:solidFill>
                  <a:srgbClr val="494B52"/>
                </a:solidFill>
                <a:latin typeface="Verdana"/>
                <a:cs typeface="Verdana"/>
              </a:rPr>
              <a:t>неправильного</a:t>
            </a:r>
            <a:r>
              <a:rPr sz="700" spc="-39" dirty="0">
                <a:solidFill>
                  <a:srgbClr val="494B52"/>
                </a:solidFill>
                <a:latin typeface="Verdana"/>
                <a:cs typeface="Verdana"/>
              </a:rPr>
              <a:t> </a:t>
            </a:r>
            <a:r>
              <a:rPr sz="700" spc="20" dirty="0">
                <a:solidFill>
                  <a:srgbClr val="494B52"/>
                </a:solidFill>
                <a:latin typeface="Verdana"/>
                <a:cs typeface="Verdana"/>
              </a:rPr>
              <a:t>использования</a:t>
            </a:r>
            <a:r>
              <a:rPr sz="700" spc="-39" dirty="0">
                <a:solidFill>
                  <a:srgbClr val="494B52"/>
                </a:solidFill>
                <a:latin typeface="Verdana"/>
                <a:cs typeface="Verdana"/>
              </a:rPr>
              <a:t> </a:t>
            </a:r>
            <a:r>
              <a:rPr sz="700" spc="8" dirty="0">
                <a:solidFill>
                  <a:srgbClr val="494B52"/>
                </a:solidFill>
                <a:latin typeface="Verdana"/>
                <a:cs typeface="Verdana"/>
              </a:rPr>
              <a:t>логотипа.</a:t>
            </a:r>
            <a:r>
              <a:rPr sz="700" spc="-35" dirty="0">
                <a:solidFill>
                  <a:srgbClr val="494B52"/>
                </a:solidFill>
                <a:latin typeface="Verdana"/>
                <a:cs typeface="Verdana"/>
              </a:rPr>
              <a:t> </a:t>
            </a:r>
            <a:r>
              <a:rPr sz="700" spc="23" dirty="0">
                <a:solidFill>
                  <a:srgbClr val="494B52"/>
                </a:solidFill>
                <a:latin typeface="Verdana"/>
                <a:cs typeface="Verdana"/>
              </a:rPr>
              <a:t>Следите</a:t>
            </a:r>
            <a:r>
              <a:rPr sz="700" spc="-39" dirty="0">
                <a:solidFill>
                  <a:srgbClr val="494B52"/>
                </a:solidFill>
                <a:latin typeface="Verdana"/>
                <a:cs typeface="Verdana"/>
              </a:rPr>
              <a:t> </a:t>
            </a:r>
            <a:r>
              <a:rPr sz="700" spc="4" dirty="0">
                <a:solidFill>
                  <a:srgbClr val="494B52"/>
                </a:solidFill>
                <a:latin typeface="Verdana"/>
                <a:cs typeface="Verdana"/>
              </a:rPr>
              <a:t>за</a:t>
            </a:r>
            <a:r>
              <a:rPr sz="700" spc="-35" dirty="0">
                <a:solidFill>
                  <a:srgbClr val="494B52"/>
                </a:solidFill>
                <a:latin typeface="Verdana"/>
                <a:cs typeface="Verdana"/>
              </a:rPr>
              <a:t> </a:t>
            </a:r>
            <a:r>
              <a:rPr sz="700" spc="4" dirty="0">
                <a:solidFill>
                  <a:srgbClr val="494B52"/>
                </a:solidFill>
                <a:latin typeface="Verdana"/>
                <a:cs typeface="Verdana"/>
              </a:rPr>
              <a:t>тем, </a:t>
            </a:r>
            <a:r>
              <a:rPr sz="700" spc="-184" dirty="0">
                <a:solidFill>
                  <a:srgbClr val="494B52"/>
                </a:solidFill>
                <a:latin typeface="Verdana"/>
                <a:cs typeface="Verdana"/>
              </a:rPr>
              <a:t> </a:t>
            </a:r>
            <a:r>
              <a:rPr sz="700" spc="16" dirty="0">
                <a:solidFill>
                  <a:srgbClr val="494B52"/>
                </a:solidFill>
                <a:latin typeface="Verdana"/>
                <a:cs typeface="Verdana"/>
              </a:rPr>
              <a:t>чтобы</a:t>
            </a:r>
            <a:r>
              <a:rPr sz="700" spc="-47" dirty="0">
                <a:solidFill>
                  <a:srgbClr val="494B52"/>
                </a:solidFill>
                <a:latin typeface="Verdana"/>
                <a:cs typeface="Verdana"/>
              </a:rPr>
              <a:t> </a:t>
            </a:r>
            <a:r>
              <a:rPr sz="700" spc="23" dirty="0">
                <a:solidFill>
                  <a:srgbClr val="494B52"/>
                </a:solidFill>
                <a:latin typeface="Verdana"/>
                <a:cs typeface="Verdana"/>
              </a:rPr>
              <a:t>он</a:t>
            </a:r>
            <a:r>
              <a:rPr sz="700" spc="-47" dirty="0">
                <a:solidFill>
                  <a:srgbClr val="494B52"/>
                </a:solidFill>
                <a:latin typeface="Verdana"/>
                <a:cs typeface="Verdana"/>
              </a:rPr>
              <a:t> </a:t>
            </a:r>
            <a:r>
              <a:rPr sz="700" spc="20" dirty="0">
                <a:solidFill>
                  <a:srgbClr val="494B52"/>
                </a:solidFill>
                <a:latin typeface="Verdana"/>
                <a:cs typeface="Verdana"/>
              </a:rPr>
              <a:t>использовался</a:t>
            </a:r>
            <a:r>
              <a:rPr sz="700" spc="-47" dirty="0">
                <a:solidFill>
                  <a:srgbClr val="494B52"/>
                </a:solidFill>
                <a:latin typeface="Verdana"/>
                <a:cs typeface="Verdana"/>
              </a:rPr>
              <a:t> </a:t>
            </a:r>
            <a:r>
              <a:rPr sz="700" spc="20" dirty="0">
                <a:solidFill>
                  <a:srgbClr val="494B52"/>
                </a:solidFill>
                <a:latin typeface="Verdana"/>
                <a:cs typeface="Verdana"/>
              </a:rPr>
              <a:t>без</a:t>
            </a:r>
            <a:r>
              <a:rPr sz="700" spc="-47" dirty="0">
                <a:solidFill>
                  <a:srgbClr val="494B52"/>
                </a:solidFill>
                <a:latin typeface="Verdana"/>
                <a:cs typeface="Verdana"/>
              </a:rPr>
              <a:t> </a:t>
            </a:r>
            <a:r>
              <a:rPr sz="700" spc="12" dirty="0">
                <a:solidFill>
                  <a:srgbClr val="494B52"/>
                </a:solidFill>
                <a:latin typeface="Verdana"/>
                <a:cs typeface="Verdana"/>
              </a:rPr>
              <a:t>искажений.</a:t>
            </a:r>
            <a:endParaRPr sz="700" dirty="0">
              <a:latin typeface="Verdana"/>
              <a:cs typeface="Verdana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765303" y="438150"/>
            <a:ext cx="3679320" cy="625589"/>
          </a:xfrm>
          <a:prstGeom prst="rect">
            <a:avLst/>
          </a:prstGeom>
        </p:spPr>
        <p:txBody>
          <a:bodyPr vert="horz" wrap="square" lIns="0" tIns="9939" rIns="0" bIns="0" rtlCol="0">
            <a:spAutoFit/>
          </a:bodyPr>
          <a:lstStyle/>
          <a:p>
            <a:pPr marL="9939" marR="3976">
              <a:spcBef>
                <a:spcPts val="78"/>
              </a:spcBef>
            </a:pPr>
            <a:r>
              <a:rPr sz="2000" spc="51" dirty="0">
                <a:solidFill>
                  <a:srgbClr val="494B52"/>
                </a:solidFill>
              </a:rPr>
              <a:t>Недопустимое</a:t>
            </a:r>
            <a:r>
              <a:rPr sz="2000" spc="-47" dirty="0">
                <a:solidFill>
                  <a:srgbClr val="494B52"/>
                </a:solidFill>
              </a:rPr>
              <a:t> </a:t>
            </a:r>
            <a:r>
              <a:rPr sz="2000" spc="63" dirty="0">
                <a:solidFill>
                  <a:srgbClr val="494B52"/>
                </a:solidFill>
              </a:rPr>
              <a:t>применение </a:t>
            </a:r>
            <a:r>
              <a:rPr sz="2000" spc="-505" dirty="0">
                <a:solidFill>
                  <a:srgbClr val="494B52"/>
                </a:solidFill>
              </a:rPr>
              <a:t> </a:t>
            </a:r>
            <a:r>
              <a:rPr sz="2000" spc="20" dirty="0">
                <a:solidFill>
                  <a:srgbClr val="494B52"/>
                </a:solidFill>
              </a:rPr>
              <a:t>логотипа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4763370" y="1236209"/>
            <a:ext cx="2780406" cy="270748"/>
          </a:xfrm>
          <a:prstGeom prst="rect">
            <a:avLst/>
          </a:prstGeom>
        </p:spPr>
        <p:txBody>
          <a:bodyPr vert="horz" wrap="square" lIns="0" tIns="9939" rIns="0" bIns="0" rtlCol="0">
            <a:spAutoFit/>
          </a:bodyPr>
          <a:lstStyle/>
          <a:p>
            <a:pPr marL="9939" marR="3976">
              <a:lnSpc>
                <a:spcPct val="121400"/>
              </a:lnSpc>
              <a:spcBef>
                <a:spcPts val="78"/>
              </a:spcBef>
            </a:pPr>
            <a:r>
              <a:rPr sz="700" spc="20" dirty="0">
                <a:solidFill>
                  <a:srgbClr val="494B52"/>
                </a:solidFill>
                <a:latin typeface="Verdana"/>
                <a:cs typeface="Verdana"/>
              </a:rPr>
              <a:t>Всегда</a:t>
            </a:r>
            <a:r>
              <a:rPr sz="700" spc="-39" dirty="0">
                <a:solidFill>
                  <a:srgbClr val="494B52"/>
                </a:solidFill>
                <a:latin typeface="Verdana"/>
                <a:cs typeface="Verdana"/>
              </a:rPr>
              <a:t> </a:t>
            </a:r>
            <a:r>
              <a:rPr sz="700" spc="20" dirty="0">
                <a:solidFill>
                  <a:srgbClr val="494B52"/>
                </a:solidFill>
                <a:latin typeface="Verdana"/>
                <a:cs typeface="Verdana"/>
              </a:rPr>
              <a:t>используйте</a:t>
            </a:r>
            <a:r>
              <a:rPr sz="700" spc="-39" dirty="0">
                <a:solidFill>
                  <a:srgbClr val="494B52"/>
                </a:solidFill>
                <a:latin typeface="Verdana"/>
                <a:cs typeface="Verdana"/>
              </a:rPr>
              <a:t> </a:t>
            </a:r>
            <a:r>
              <a:rPr sz="700" spc="23" dirty="0">
                <a:solidFill>
                  <a:srgbClr val="494B52"/>
                </a:solidFill>
                <a:latin typeface="Verdana"/>
                <a:cs typeface="Verdana"/>
              </a:rPr>
              <a:t>предоставленные</a:t>
            </a:r>
            <a:r>
              <a:rPr sz="700" spc="-39" dirty="0">
                <a:solidFill>
                  <a:srgbClr val="494B52"/>
                </a:solidFill>
                <a:latin typeface="Verdana"/>
                <a:cs typeface="Verdana"/>
              </a:rPr>
              <a:t> </a:t>
            </a:r>
            <a:r>
              <a:rPr sz="700" spc="20" dirty="0">
                <a:solidFill>
                  <a:srgbClr val="494B52"/>
                </a:solidFill>
                <a:latin typeface="Verdana"/>
                <a:cs typeface="Verdana"/>
              </a:rPr>
              <a:t>оригинальные </a:t>
            </a:r>
            <a:r>
              <a:rPr sz="700" spc="-179" dirty="0">
                <a:solidFill>
                  <a:srgbClr val="494B52"/>
                </a:solidFill>
                <a:latin typeface="Verdana"/>
                <a:cs typeface="Verdana"/>
              </a:rPr>
              <a:t> </a:t>
            </a:r>
            <a:r>
              <a:rPr sz="700" spc="8" dirty="0">
                <a:solidFill>
                  <a:srgbClr val="494B52"/>
                </a:solidFill>
                <a:latin typeface="Verdana"/>
                <a:cs typeface="Verdana"/>
              </a:rPr>
              <a:t>файлы</a:t>
            </a:r>
            <a:r>
              <a:rPr sz="700" spc="-51" dirty="0">
                <a:solidFill>
                  <a:srgbClr val="494B52"/>
                </a:solidFill>
                <a:latin typeface="Verdana"/>
                <a:cs typeface="Verdana"/>
              </a:rPr>
              <a:t> </a:t>
            </a:r>
            <a:r>
              <a:rPr sz="700" spc="23" dirty="0">
                <a:solidFill>
                  <a:srgbClr val="494B52"/>
                </a:solidFill>
                <a:latin typeface="Verdana"/>
                <a:cs typeface="Verdana"/>
              </a:rPr>
              <a:t>символа</a:t>
            </a:r>
            <a:r>
              <a:rPr sz="700" spc="-47" dirty="0">
                <a:solidFill>
                  <a:srgbClr val="494B52"/>
                </a:solidFill>
                <a:latin typeface="Verdana"/>
                <a:cs typeface="Verdana"/>
              </a:rPr>
              <a:t> </a:t>
            </a:r>
            <a:r>
              <a:rPr sz="700" spc="27" dirty="0">
                <a:solidFill>
                  <a:srgbClr val="494B52"/>
                </a:solidFill>
                <a:latin typeface="Verdana"/>
                <a:cs typeface="Verdana"/>
              </a:rPr>
              <a:t>и</a:t>
            </a:r>
            <a:r>
              <a:rPr sz="700" spc="-47" dirty="0">
                <a:solidFill>
                  <a:srgbClr val="494B52"/>
                </a:solidFill>
                <a:latin typeface="Verdana"/>
                <a:cs typeface="Verdana"/>
              </a:rPr>
              <a:t> </a:t>
            </a:r>
            <a:r>
              <a:rPr sz="700" spc="8" dirty="0">
                <a:solidFill>
                  <a:srgbClr val="494B52"/>
                </a:solidFill>
                <a:latin typeface="Verdana"/>
                <a:cs typeface="Verdana"/>
              </a:rPr>
              <a:t>логотипа.</a:t>
            </a:r>
            <a:endParaRPr sz="700">
              <a:latin typeface="Verdana"/>
              <a:cs typeface="Verdan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65952" y="161372"/>
            <a:ext cx="2510648" cy="117758"/>
          </a:xfrm>
          <a:prstGeom prst="rect">
            <a:avLst/>
          </a:prstGeom>
        </p:spPr>
        <p:txBody>
          <a:bodyPr vert="horz" wrap="square" lIns="0" tIns="9939" rIns="0" bIns="0" rtlCol="0">
            <a:spAutoFit/>
          </a:bodyPr>
          <a:lstStyle/>
          <a:p>
            <a:pPr marL="9939">
              <a:spcBef>
                <a:spcPts val="78"/>
              </a:spcBef>
            </a:pPr>
            <a:r>
              <a:rPr sz="700" b="1" spc="43" dirty="0">
                <a:solidFill>
                  <a:srgbClr val="33AF7B"/>
                </a:solidFill>
                <a:latin typeface="Tahoma"/>
                <a:cs typeface="Tahoma"/>
              </a:rPr>
              <a:t>БАЗОВЫЕ</a:t>
            </a:r>
            <a:r>
              <a:rPr sz="700" b="1" spc="23" dirty="0">
                <a:solidFill>
                  <a:srgbClr val="33AF7B"/>
                </a:solidFill>
                <a:latin typeface="Tahoma"/>
                <a:cs typeface="Tahoma"/>
              </a:rPr>
              <a:t> </a:t>
            </a:r>
            <a:r>
              <a:rPr sz="700" b="1" spc="35" dirty="0">
                <a:solidFill>
                  <a:srgbClr val="33AF7B"/>
                </a:solidFill>
                <a:latin typeface="Tahoma"/>
                <a:cs typeface="Tahoma"/>
              </a:rPr>
              <a:t>КОНСТАНТЫ</a:t>
            </a:r>
            <a:r>
              <a:rPr sz="700" b="1" spc="27" dirty="0">
                <a:solidFill>
                  <a:srgbClr val="33AF7B"/>
                </a:solidFill>
                <a:latin typeface="Tahoma"/>
                <a:cs typeface="Tahoma"/>
              </a:rPr>
              <a:t> </a:t>
            </a:r>
            <a:r>
              <a:rPr sz="700" b="1" spc="35" dirty="0">
                <a:solidFill>
                  <a:srgbClr val="33AF7B"/>
                </a:solidFill>
                <a:latin typeface="Tahoma"/>
                <a:cs typeface="Tahoma"/>
              </a:rPr>
              <a:t>ФИРМЕННОГО</a:t>
            </a:r>
            <a:r>
              <a:rPr sz="700" b="1" spc="27" dirty="0">
                <a:solidFill>
                  <a:srgbClr val="33AF7B"/>
                </a:solidFill>
                <a:latin typeface="Tahoma"/>
                <a:cs typeface="Tahoma"/>
              </a:rPr>
              <a:t> СТИЛЯ</a:t>
            </a:r>
            <a:endParaRPr sz="700" dirty="0">
              <a:latin typeface="Tahoma"/>
              <a:cs typeface="Tahom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-24978" y="4879345"/>
            <a:ext cx="32252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50" dirty="0" smtClean="0"/>
              <a:t>12</a:t>
            </a:r>
            <a:endParaRPr lang="ru-RU" sz="10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6166" y="2477668"/>
            <a:ext cx="5943600" cy="1143581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65301" y="701649"/>
            <a:ext cx="1901699" cy="317813"/>
          </a:xfrm>
          <a:prstGeom prst="rect">
            <a:avLst/>
          </a:prstGeom>
        </p:spPr>
        <p:txBody>
          <a:bodyPr vert="horz" wrap="square" lIns="0" tIns="9939" rIns="0" bIns="0" rtlCol="0">
            <a:spAutoFit/>
          </a:bodyPr>
          <a:lstStyle/>
          <a:p>
            <a:pPr marL="9939">
              <a:spcBef>
                <a:spcPts val="78"/>
              </a:spcBef>
            </a:pPr>
            <a:r>
              <a:rPr lang="ru-RU" sz="2000" spc="16" dirty="0">
                <a:solidFill>
                  <a:srgbClr val="494B52"/>
                </a:solidFill>
              </a:rPr>
              <a:t>Ф</a:t>
            </a:r>
            <a:r>
              <a:rPr sz="2000" spc="16" dirty="0" err="1" smtClean="0">
                <a:solidFill>
                  <a:srgbClr val="494B52"/>
                </a:solidFill>
              </a:rPr>
              <a:t>отостиль</a:t>
            </a:r>
            <a:endParaRPr sz="2000" spc="16" dirty="0">
              <a:solidFill>
                <a:srgbClr val="494B52"/>
              </a:solidFill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65300" y="1079100"/>
            <a:ext cx="3511527" cy="117758"/>
          </a:xfrm>
          <a:prstGeom prst="rect">
            <a:avLst/>
          </a:prstGeom>
        </p:spPr>
        <p:txBody>
          <a:bodyPr vert="horz" wrap="square" lIns="0" tIns="9939" rIns="0" bIns="0" rtlCol="0">
            <a:spAutoFit/>
          </a:bodyPr>
          <a:lstStyle/>
          <a:p>
            <a:pPr marL="9939">
              <a:spcBef>
                <a:spcPts val="78"/>
              </a:spcBef>
            </a:pPr>
            <a:r>
              <a:rPr sz="700" spc="23" dirty="0">
                <a:solidFill>
                  <a:srgbClr val="494B52"/>
                </a:solidFill>
                <a:latin typeface="Verdana"/>
                <a:cs typeface="Verdana"/>
              </a:rPr>
              <a:t>п</a:t>
            </a:r>
            <a:r>
              <a:rPr sz="700" spc="43" dirty="0">
                <a:solidFill>
                  <a:srgbClr val="494B52"/>
                </a:solidFill>
                <a:latin typeface="Verdana"/>
                <a:cs typeface="Verdana"/>
              </a:rPr>
              <a:t>р</a:t>
            </a:r>
            <a:r>
              <a:rPr sz="700" spc="31" dirty="0">
                <a:solidFill>
                  <a:srgbClr val="494B52"/>
                </a:solidFill>
                <a:latin typeface="Verdana"/>
                <a:cs typeface="Verdana"/>
              </a:rPr>
              <a:t>и</a:t>
            </a:r>
            <a:r>
              <a:rPr sz="700" spc="63" dirty="0">
                <a:solidFill>
                  <a:srgbClr val="494B52"/>
                </a:solidFill>
                <a:latin typeface="Verdana"/>
                <a:cs typeface="Verdana"/>
              </a:rPr>
              <a:t>м</a:t>
            </a:r>
            <a:r>
              <a:rPr sz="700" spc="20" dirty="0">
                <a:solidFill>
                  <a:srgbClr val="494B52"/>
                </a:solidFill>
                <a:latin typeface="Verdana"/>
                <a:cs typeface="Verdana"/>
              </a:rPr>
              <a:t>е</a:t>
            </a:r>
            <a:r>
              <a:rPr sz="700" spc="35" dirty="0">
                <a:solidFill>
                  <a:srgbClr val="494B52"/>
                </a:solidFill>
                <a:latin typeface="Verdana"/>
                <a:cs typeface="Verdana"/>
              </a:rPr>
              <a:t>р</a:t>
            </a:r>
            <a:r>
              <a:rPr sz="700" dirty="0">
                <a:solidFill>
                  <a:srgbClr val="494B52"/>
                </a:solidFill>
                <a:latin typeface="Verdana"/>
                <a:cs typeface="Verdana"/>
              </a:rPr>
              <a:t> </a:t>
            </a:r>
            <a:r>
              <a:rPr sz="700" spc="-94" dirty="0">
                <a:solidFill>
                  <a:srgbClr val="494B52"/>
                </a:solidFill>
                <a:latin typeface="Verdana"/>
                <a:cs typeface="Verdana"/>
              </a:rPr>
              <a:t> </a:t>
            </a:r>
            <a:r>
              <a:rPr sz="700" spc="43" dirty="0">
                <a:solidFill>
                  <a:srgbClr val="494B52"/>
                </a:solidFill>
                <a:latin typeface="Verdana"/>
                <a:cs typeface="Verdana"/>
              </a:rPr>
              <a:t>с</a:t>
            </a:r>
            <a:r>
              <a:rPr sz="700" spc="8" dirty="0">
                <a:solidFill>
                  <a:srgbClr val="494B52"/>
                </a:solidFill>
                <a:latin typeface="Verdana"/>
                <a:cs typeface="Verdana"/>
              </a:rPr>
              <a:t>т</a:t>
            </a:r>
            <a:r>
              <a:rPr sz="700" spc="39" dirty="0">
                <a:solidFill>
                  <a:srgbClr val="494B52"/>
                </a:solidFill>
                <a:latin typeface="Verdana"/>
                <a:cs typeface="Verdana"/>
              </a:rPr>
              <a:t>и</a:t>
            </a:r>
            <a:r>
              <a:rPr sz="700" spc="16" dirty="0">
                <a:solidFill>
                  <a:srgbClr val="494B52"/>
                </a:solidFill>
                <a:latin typeface="Verdana"/>
                <a:cs typeface="Verdana"/>
              </a:rPr>
              <a:t>л</a:t>
            </a:r>
            <a:r>
              <a:rPr sz="700" spc="4" dirty="0">
                <a:solidFill>
                  <a:srgbClr val="494B52"/>
                </a:solidFill>
                <a:latin typeface="Verdana"/>
                <a:cs typeface="Verdana"/>
              </a:rPr>
              <a:t>я</a:t>
            </a:r>
            <a:r>
              <a:rPr sz="700" spc="-47" dirty="0">
                <a:solidFill>
                  <a:srgbClr val="494B52"/>
                </a:solidFill>
                <a:latin typeface="Verdana"/>
                <a:cs typeface="Verdana"/>
              </a:rPr>
              <a:t> </a:t>
            </a:r>
            <a:r>
              <a:rPr sz="700" spc="39" dirty="0">
                <a:solidFill>
                  <a:srgbClr val="494B52"/>
                </a:solidFill>
                <a:latin typeface="Verdana"/>
                <a:cs typeface="Verdana"/>
              </a:rPr>
              <a:t>и</a:t>
            </a:r>
            <a:r>
              <a:rPr sz="700" spc="20" dirty="0">
                <a:solidFill>
                  <a:srgbClr val="494B52"/>
                </a:solidFill>
                <a:latin typeface="Verdana"/>
                <a:cs typeface="Verdana"/>
              </a:rPr>
              <a:t>л</a:t>
            </a:r>
            <a:r>
              <a:rPr sz="700" spc="12" dirty="0">
                <a:solidFill>
                  <a:srgbClr val="494B52"/>
                </a:solidFill>
                <a:latin typeface="Verdana"/>
                <a:cs typeface="Verdana"/>
              </a:rPr>
              <a:t>л</a:t>
            </a:r>
            <a:r>
              <a:rPr sz="700" spc="31" dirty="0">
                <a:solidFill>
                  <a:srgbClr val="494B52"/>
                </a:solidFill>
                <a:latin typeface="Verdana"/>
                <a:cs typeface="Verdana"/>
              </a:rPr>
              <a:t>ю</a:t>
            </a:r>
            <a:r>
              <a:rPr sz="700" spc="43" dirty="0">
                <a:solidFill>
                  <a:srgbClr val="494B52"/>
                </a:solidFill>
                <a:latin typeface="Verdana"/>
                <a:cs typeface="Verdana"/>
              </a:rPr>
              <a:t>с</a:t>
            </a:r>
            <a:r>
              <a:rPr sz="700" spc="8" dirty="0">
                <a:solidFill>
                  <a:srgbClr val="494B52"/>
                </a:solidFill>
                <a:latin typeface="Verdana"/>
                <a:cs typeface="Verdana"/>
              </a:rPr>
              <a:t>т</a:t>
            </a:r>
            <a:r>
              <a:rPr sz="700" spc="43" dirty="0">
                <a:solidFill>
                  <a:srgbClr val="494B52"/>
                </a:solidFill>
                <a:latin typeface="Verdana"/>
                <a:cs typeface="Verdana"/>
              </a:rPr>
              <a:t>р</a:t>
            </a:r>
            <a:r>
              <a:rPr sz="700" spc="-4" dirty="0">
                <a:solidFill>
                  <a:srgbClr val="494B52"/>
                </a:solidFill>
                <a:latin typeface="Verdana"/>
                <a:cs typeface="Verdana"/>
              </a:rPr>
              <a:t>а</a:t>
            </a:r>
            <a:r>
              <a:rPr sz="700" spc="31" dirty="0">
                <a:solidFill>
                  <a:srgbClr val="494B52"/>
                </a:solidFill>
                <a:latin typeface="Verdana"/>
                <a:cs typeface="Verdana"/>
              </a:rPr>
              <a:t>ци</a:t>
            </a:r>
            <a:r>
              <a:rPr sz="700" spc="27" dirty="0">
                <a:solidFill>
                  <a:srgbClr val="494B52"/>
                </a:solidFill>
                <a:latin typeface="Verdana"/>
                <a:cs typeface="Verdana"/>
              </a:rPr>
              <a:t>й</a:t>
            </a:r>
            <a:r>
              <a:rPr sz="700" spc="-47" dirty="0">
                <a:solidFill>
                  <a:srgbClr val="494B52"/>
                </a:solidFill>
                <a:latin typeface="Verdana"/>
                <a:cs typeface="Verdana"/>
              </a:rPr>
              <a:t> </a:t>
            </a:r>
            <a:r>
              <a:rPr sz="700" spc="27" dirty="0">
                <a:solidFill>
                  <a:srgbClr val="494B52"/>
                </a:solidFill>
                <a:latin typeface="Verdana"/>
                <a:cs typeface="Verdana"/>
              </a:rPr>
              <a:t>и</a:t>
            </a:r>
            <a:r>
              <a:rPr sz="700" spc="-47" dirty="0">
                <a:solidFill>
                  <a:srgbClr val="494B52"/>
                </a:solidFill>
                <a:latin typeface="Verdana"/>
                <a:cs typeface="Verdana"/>
              </a:rPr>
              <a:t> </a:t>
            </a:r>
            <a:r>
              <a:rPr sz="700" spc="-12" dirty="0">
                <a:solidFill>
                  <a:srgbClr val="494B52"/>
                </a:solidFill>
                <a:latin typeface="Verdana"/>
                <a:cs typeface="Verdana"/>
              </a:rPr>
              <a:t>ф</a:t>
            </a:r>
            <a:r>
              <a:rPr sz="700" spc="23" dirty="0">
                <a:solidFill>
                  <a:srgbClr val="494B52"/>
                </a:solidFill>
                <a:latin typeface="Verdana"/>
                <a:cs typeface="Verdana"/>
              </a:rPr>
              <a:t>о</a:t>
            </a:r>
            <a:r>
              <a:rPr sz="700" spc="4" dirty="0">
                <a:solidFill>
                  <a:srgbClr val="494B52"/>
                </a:solidFill>
                <a:latin typeface="Verdana"/>
                <a:cs typeface="Verdana"/>
              </a:rPr>
              <a:t>т</a:t>
            </a:r>
            <a:r>
              <a:rPr sz="700" spc="23" dirty="0">
                <a:solidFill>
                  <a:srgbClr val="494B52"/>
                </a:solidFill>
                <a:latin typeface="Verdana"/>
                <a:cs typeface="Verdana"/>
              </a:rPr>
              <a:t>о</a:t>
            </a:r>
            <a:r>
              <a:rPr sz="700" spc="31" dirty="0">
                <a:solidFill>
                  <a:srgbClr val="494B52"/>
                </a:solidFill>
                <a:latin typeface="Verdana"/>
                <a:cs typeface="Verdana"/>
              </a:rPr>
              <a:t>и</a:t>
            </a:r>
            <a:r>
              <a:rPr sz="700" spc="16" dirty="0">
                <a:solidFill>
                  <a:srgbClr val="494B52"/>
                </a:solidFill>
                <a:latin typeface="Verdana"/>
                <a:cs typeface="Verdana"/>
              </a:rPr>
              <a:t>з</a:t>
            </a:r>
            <a:r>
              <a:rPr sz="700" spc="27" dirty="0">
                <a:solidFill>
                  <a:srgbClr val="494B52"/>
                </a:solidFill>
                <a:latin typeface="Verdana"/>
                <a:cs typeface="Verdana"/>
              </a:rPr>
              <a:t>о</a:t>
            </a:r>
            <a:r>
              <a:rPr sz="700" spc="31" dirty="0">
                <a:solidFill>
                  <a:srgbClr val="494B52"/>
                </a:solidFill>
                <a:latin typeface="Verdana"/>
                <a:cs typeface="Verdana"/>
              </a:rPr>
              <a:t>б</a:t>
            </a:r>
            <a:r>
              <a:rPr sz="700" spc="43" dirty="0">
                <a:solidFill>
                  <a:srgbClr val="494B52"/>
                </a:solidFill>
                <a:latin typeface="Verdana"/>
                <a:cs typeface="Verdana"/>
              </a:rPr>
              <a:t>р</a:t>
            </a:r>
            <a:r>
              <a:rPr sz="700" spc="4" dirty="0">
                <a:solidFill>
                  <a:srgbClr val="494B52"/>
                </a:solidFill>
                <a:latin typeface="Verdana"/>
                <a:cs typeface="Verdana"/>
              </a:rPr>
              <a:t>а</a:t>
            </a:r>
            <a:r>
              <a:rPr sz="700" spc="31" dirty="0">
                <a:solidFill>
                  <a:srgbClr val="494B52"/>
                </a:solidFill>
                <a:latin typeface="Verdana"/>
                <a:cs typeface="Verdana"/>
              </a:rPr>
              <a:t>ж</a:t>
            </a:r>
            <a:r>
              <a:rPr sz="700" spc="20" dirty="0">
                <a:solidFill>
                  <a:srgbClr val="494B52"/>
                </a:solidFill>
                <a:latin typeface="Verdana"/>
                <a:cs typeface="Verdana"/>
              </a:rPr>
              <a:t>е</a:t>
            </a:r>
            <a:r>
              <a:rPr sz="700" spc="27" dirty="0">
                <a:solidFill>
                  <a:srgbClr val="494B52"/>
                </a:solidFill>
                <a:latin typeface="Verdana"/>
                <a:cs typeface="Verdana"/>
              </a:rPr>
              <a:t>н</a:t>
            </a:r>
            <a:r>
              <a:rPr sz="700" spc="31" dirty="0">
                <a:solidFill>
                  <a:srgbClr val="494B52"/>
                </a:solidFill>
                <a:latin typeface="Verdana"/>
                <a:cs typeface="Verdana"/>
              </a:rPr>
              <a:t>и</a:t>
            </a:r>
            <a:r>
              <a:rPr sz="700" spc="35" dirty="0">
                <a:solidFill>
                  <a:srgbClr val="494B52"/>
                </a:solidFill>
                <a:latin typeface="Verdana"/>
                <a:cs typeface="Verdana"/>
              </a:rPr>
              <a:t>й</a:t>
            </a:r>
            <a:r>
              <a:rPr sz="700" spc="-78" dirty="0">
                <a:solidFill>
                  <a:srgbClr val="494B52"/>
                </a:solidFill>
                <a:latin typeface="Verdana"/>
                <a:cs typeface="Verdana"/>
              </a:rPr>
              <a:t>.</a:t>
            </a:r>
            <a:endParaRPr sz="700">
              <a:latin typeface="Verdana"/>
              <a:cs typeface="Verdana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76166" y="3795225"/>
            <a:ext cx="2896973" cy="1211078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776166" y="1581150"/>
            <a:ext cx="5330700" cy="732413"/>
          </a:xfrm>
          <a:prstGeom prst="rect">
            <a:avLst/>
          </a:prstGeom>
        </p:spPr>
        <p:txBody>
          <a:bodyPr vert="horz" wrap="square" lIns="0" tIns="9939" rIns="0" bIns="0" rtlCol="0">
            <a:spAutoFit/>
          </a:bodyPr>
          <a:lstStyle/>
          <a:p>
            <a:pPr marL="9939">
              <a:spcBef>
                <a:spcPts val="78"/>
              </a:spcBef>
            </a:pPr>
            <a:r>
              <a:rPr sz="700" spc="35" dirty="0">
                <a:latin typeface="Verdana"/>
                <a:cs typeface="Verdana"/>
              </a:rPr>
              <a:t>Примеры</a:t>
            </a:r>
            <a:r>
              <a:rPr sz="700" spc="-43" dirty="0">
                <a:latin typeface="Verdana"/>
                <a:cs typeface="Verdana"/>
              </a:rPr>
              <a:t> </a:t>
            </a:r>
            <a:r>
              <a:rPr sz="700" spc="23" dirty="0">
                <a:latin typeface="Verdana"/>
                <a:cs typeface="Verdana"/>
              </a:rPr>
              <a:t>стиля</a:t>
            </a:r>
            <a:r>
              <a:rPr sz="700" spc="-39" dirty="0">
                <a:latin typeface="Verdana"/>
                <a:cs typeface="Verdana"/>
              </a:rPr>
              <a:t> </a:t>
            </a:r>
            <a:r>
              <a:rPr sz="700" spc="12" dirty="0">
                <a:latin typeface="Verdana"/>
                <a:cs typeface="Verdana"/>
              </a:rPr>
              <a:t>фотоизображений:</a:t>
            </a:r>
            <a:r>
              <a:rPr sz="700" spc="-39" dirty="0">
                <a:latin typeface="Verdana"/>
                <a:cs typeface="Verdana"/>
              </a:rPr>
              <a:t> </a:t>
            </a:r>
            <a:r>
              <a:rPr sz="700" spc="23" dirty="0">
                <a:latin typeface="Verdana"/>
                <a:cs typeface="Verdana"/>
              </a:rPr>
              <a:t>приглушенный</a:t>
            </a:r>
            <a:r>
              <a:rPr sz="700" spc="-39" dirty="0">
                <a:latin typeface="Verdana"/>
                <a:cs typeface="Verdana"/>
              </a:rPr>
              <a:t> </a:t>
            </a:r>
            <a:r>
              <a:rPr sz="700" spc="-4" dirty="0">
                <a:latin typeface="Verdana"/>
                <a:cs typeface="Verdana"/>
              </a:rPr>
              <a:t>цвет,</a:t>
            </a:r>
            <a:r>
              <a:rPr sz="700" spc="-43" dirty="0">
                <a:latin typeface="Verdana"/>
                <a:cs typeface="Verdana"/>
              </a:rPr>
              <a:t> </a:t>
            </a:r>
            <a:r>
              <a:rPr sz="700" spc="23" dirty="0">
                <a:latin typeface="Verdana"/>
                <a:cs typeface="Verdana"/>
              </a:rPr>
              <a:t>естественные</a:t>
            </a:r>
            <a:r>
              <a:rPr sz="700" spc="-39" dirty="0">
                <a:latin typeface="Verdana"/>
                <a:cs typeface="Verdana"/>
              </a:rPr>
              <a:t> </a:t>
            </a:r>
            <a:r>
              <a:rPr sz="700" spc="8" dirty="0">
                <a:latin typeface="Verdana"/>
                <a:cs typeface="Verdana"/>
              </a:rPr>
              <a:t>оттенки,</a:t>
            </a:r>
            <a:r>
              <a:rPr sz="700" spc="-39" dirty="0">
                <a:latin typeface="Verdana"/>
                <a:cs typeface="Verdana"/>
              </a:rPr>
              <a:t> </a:t>
            </a:r>
            <a:r>
              <a:rPr sz="700" spc="23" dirty="0">
                <a:latin typeface="Verdana"/>
                <a:cs typeface="Verdana"/>
              </a:rPr>
              <a:t>естественные</a:t>
            </a:r>
            <a:r>
              <a:rPr sz="700" spc="-39" dirty="0">
                <a:latin typeface="Verdana"/>
                <a:cs typeface="Verdana"/>
              </a:rPr>
              <a:t> </a:t>
            </a:r>
            <a:r>
              <a:rPr sz="700" spc="16" dirty="0">
                <a:latin typeface="Verdana"/>
                <a:cs typeface="Verdana"/>
              </a:rPr>
              <a:t>бытовые</a:t>
            </a:r>
            <a:r>
              <a:rPr sz="700" spc="-39" dirty="0">
                <a:latin typeface="Verdana"/>
                <a:cs typeface="Verdana"/>
              </a:rPr>
              <a:t> </a:t>
            </a:r>
            <a:r>
              <a:rPr sz="700" spc="8" dirty="0">
                <a:latin typeface="Verdana"/>
                <a:cs typeface="Verdana"/>
              </a:rPr>
              <a:t>сюжеты.</a:t>
            </a:r>
            <a:endParaRPr sz="700" dirty="0">
              <a:latin typeface="Verdana"/>
              <a:cs typeface="Verdana"/>
            </a:endParaRPr>
          </a:p>
          <a:p>
            <a:pPr>
              <a:spcBef>
                <a:spcPts val="35"/>
              </a:spcBef>
            </a:pPr>
            <a:endParaRPr sz="900" dirty="0">
              <a:latin typeface="Verdana"/>
              <a:cs typeface="Verdana"/>
            </a:endParaRPr>
          </a:p>
          <a:p>
            <a:pPr marL="9939"/>
            <a:r>
              <a:rPr sz="700" spc="20" dirty="0">
                <a:latin typeface="Verdana"/>
                <a:cs typeface="Verdana"/>
              </a:rPr>
              <a:t>данные</a:t>
            </a:r>
            <a:r>
              <a:rPr sz="700" spc="-39" dirty="0">
                <a:latin typeface="Verdana"/>
                <a:cs typeface="Verdana"/>
              </a:rPr>
              <a:t> </a:t>
            </a:r>
            <a:r>
              <a:rPr sz="700" spc="16" dirty="0">
                <a:latin typeface="Verdana"/>
                <a:cs typeface="Verdana"/>
              </a:rPr>
              <a:t>фотографии</a:t>
            </a:r>
            <a:r>
              <a:rPr sz="700" spc="-39" dirty="0">
                <a:latin typeface="Verdana"/>
                <a:cs typeface="Verdana"/>
              </a:rPr>
              <a:t> </a:t>
            </a:r>
            <a:r>
              <a:rPr sz="700" spc="31" dirty="0">
                <a:latin typeface="Verdana"/>
                <a:cs typeface="Verdana"/>
              </a:rPr>
              <a:t>можно</a:t>
            </a:r>
            <a:r>
              <a:rPr sz="700" spc="-39" dirty="0">
                <a:latin typeface="Verdana"/>
                <a:cs typeface="Verdana"/>
              </a:rPr>
              <a:t> </a:t>
            </a:r>
            <a:r>
              <a:rPr sz="700" spc="16" dirty="0">
                <a:latin typeface="Verdana"/>
                <a:cs typeface="Verdana"/>
              </a:rPr>
              <a:t>использовать</a:t>
            </a:r>
            <a:r>
              <a:rPr sz="700" spc="-39" dirty="0">
                <a:latin typeface="Verdana"/>
                <a:cs typeface="Verdana"/>
              </a:rPr>
              <a:t> </a:t>
            </a:r>
            <a:r>
              <a:rPr sz="700" spc="8" dirty="0">
                <a:latin typeface="Verdana"/>
                <a:cs typeface="Verdana"/>
              </a:rPr>
              <a:t>в</a:t>
            </a:r>
            <a:r>
              <a:rPr sz="700" spc="-39" dirty="0">
                <a:latin typeface="Verdana"/>
                <a:cs typeface="Verdana"/>
              </a:rPr>
              <a:t> </a:t>
            </a:r>
            <a:r>
              <a:rPr sz="700" spc="12" dirty="0">
                <a:latin typeface="Verdana"/>
                <a:cs typeface="Verdana"/>
              </a:rPr>
              <a:t>макетах</a:t>
            </a:r>
            <a:r>
              <a:rPr sz="700" spc="-39" dirty="0">
                <a:latin typeface="Verdana"/>
                <a:cs typeface="Verdana"/>
              </a:rPr>
              <a:t> </a:t>
            </a:r>
            <a:r>
              <a:rPr sz="700" spc="8" dirty="0">
                <a:latin typeface="Verdana"/>
                <a:cs typeface="Verdana"/>
              </a:rPr>
              <a:t>в</a:t>
            </a:r>
            <a:r>
              <a:rPr sz="700" spc="-39" dirty="0">
                <a:latin typeface="Verdana"/>
                <a:cs typeface="Verdana"/>
              </a:rPr>
              <a:t> </a:t>
            </a:r>
            <a:r>
              <a:rPr sz="700" spc="27" dirty="0">
                <a:latin typeface="Verdana"/>
                <a:cs typeface="Verdana"/>
              </a:rPr>
              <a:t>информационной</a:t>
            </a:r>
            <a:r>
              <a:rPr sz="700" spc="117" dirty="0">
                <a:latin typeface="Verdana"/>
                <a:cs typeface="Verdana"/>
              </a:rPr>
              <a:t> </a:t>
            </a:r>
            <a:r>
              <a:rPr sz="700" spc="27" dirty="0">
                <a:latin typeface="Verdana"/>
                <a:cs typeface="Verdana"/>
              </a:rPr>
              <a:t>и</a:t>
            </a:r>
            <a:r>
              <a:rPr sz="700" spc="-39" dirty="0">
                <a:latin typeface="Verdana"/>
                <a:cs typeface="Verdana"/>
              </a:rPr>
              <a:t> </a:t>
            </a:r>
            <a:r>
              <a:rPr sz="700" spc="27" dirty="0">
                <a:latin typeface="Verdana"/>
                <a:cs typeface="Verdana"/>
              </a:rPr>
              <a:t>рекламной</a:t>
            </a:r>
            <a:r>
              <a:rPr sz="700" spc="-39" dirty="0">
                <a:latin typeface="Verdana"/>
                <a:cs typeface="Verdana"/>
              </a:rPr>
              <a:t> </a:t>
            </a:r>
            <a:r>
              <a:rPr sz="700" spc="16" dirty="0">
                <a:latin typeface="Verdana"/>
                <a:cs typeface="Verdana"/>
              </a:rPr>
              <a:t>коммуникации.</a:t>
            </a:r>
            <a:endParaRPr sz="700" dirty="0">
              <a:latin typeface="Verdana"/>
              <a:cs typeface="Verdana"/>
            </a:endParaRPr>
          </a:p>
          <a:p>
            <a:pPr marL="9939" marR="184369">
              <a:lnSpc>
                <a:spcPct val="121400"/>
              </a:lnSpc>
            </a:pPr>
            <a:r>
              <a:rPr sz="700" spc="39" dirty="0">
                <a:latin typeface="Verdana"/>
                <a:cs typeface="Verdana"/>
              </a:rPr>
              <a:t>А</a:t>
            </a:r>
            <a:r>
              <a:rPr sz="700" spc="-39" dirty="0">
                <a:latin typeface="Verdana"/>
                <a:cs typeface="Verdana"/>
              </a:rPr>
              <a:t> </a:t>
            </a:r>
            <a:r>
              <a:rPr sz="700" spc="20" dirty="0">
                <a:latin typeface="Verdana"/>
                <a:cs typeface="Verdana"/>
              </a:rPr>
              <a:t>также</a:t>
            </a:r>
            <a:r>
              <a:rPr sz="700" spc="-35" dirty="0">
                <a:latin typeface="Verdana"/>
                <a:cs typeface="Verdana"/>
              </a:rPr>
              <a:t> </a:t>
            </a:r>
            <a:r>
              <a:rPr sz="700" spc="20" dirty="0">
                <a:latin typeface="Verdana"/>
                <a:cs typeface="Verdana"/>
              </a:rPr>
              <a:t>подобрать</a:t>
            </a:r>
            <a:r>
              <a:rPr sz="700" spc="-39" dirty="0">
                <a:latin typeface="Verdana"/>
                <a:cs typeface="Verdana"/>
              </a:rPr>
              <a:t> </a:t>
            </a:r>
            <a:r>
              <a:rPr sz="700" spc="20" dirty="0">
                <a:latin typeface="Verdana"/>
                <a:cs typeface="Verdana"/>
              </a:rPr>
              <a:t>новые</a:t>
            </a:r>
            <a:r>
              <a:rPr sz="700" spc="-35" dirty="0">
                <a:latin typeface="Verdana"/>
                <a:cs typeface="Verdana"/>
              </a:rPr>
              <a:t> </a:t>
            </a:r>
            <a:r>
              <a:rPr sz="700" spc="12" dirty="0">
                <a:latin typeface="Verdana"/>
                <a:cs typeface="Verdana"/>
              </a:rPr>
              <a:t>на</a:t>
            </a:r>
            <a:r>
              <a:rPr sz="700" spc="-39" dirty="0">
                <a:latin typeface="Verdana"/>
                <a:cs typeface="Verdana"/>
              </a:rPr>
              <a:t> </a:t>
            </a:r>
            <a:r>
              <a:rPr sz="700" spc="20" dirty="0">
                <a:latin typeface="Verdana"/>
                <a:cs typeface="Verdana"/>
              </a:rPr>
              <a:t>ресурсах</a:t>
            </a:r>
            <a:r>
              <a:rPr sz="700" spc="-35" dirty="0">
                <a:latin typeface="Verdana"/>
                <a:cs typeface="Verdana"/>
              </a:rPr>
              <a:t> </a:t>
            </a:r>
            <a:r>
              <a:rPr sz="700" spc="20" dirty="0">
                <a:latin typeface="Verdana"/>
                <a:cs typeface="Verdana"/>
              </a:rPr>
              <a:t>с</a:t>
            </a:r>
            <a:r>
              <a:rPr sz="700" spc="-39" dirty="0">
                <a:latin typeface="Verdana"/>
                <a:cs typeface="Verdana"/>
              </a:rPr>
              <a:t> </a:t>
            </a:r>
            <a:r>
              <a:rPr sz="700" spc="23" dirty="0">
                <a:latin typeface="Verdana"/>
                <a:cs typeface="Verdana"/>
              </a:rPr>
              <a:t>бесплатными</a:t>
            </a:r>
            <a:r>
              <a:rPr sz="700" spc="-35" dirty="0">
                <a:latin typeface="Verdana"/>
                <a:cs typeface="Verdana"/>
              </a:rPr>
              <a:t> </a:t>
            </a:r>
            <a:r>
              <a:rPr sz="700" spc="12" dirty="0">
                <a:latin typeface="Verdana"/>
                <a:cs typeface="Verdana"/>
              </a:rPr>
              <a:t>фотографиями,</a:t>
            </a:r>
            <a:r>
              <a:rPr sz="700" spc="-35" dirty="0">
                <a:latin typeface="Verdana"/>
                <a:cs typeface="Verdana"/>
              </a:rPr>
              <a:t> </a:t>
            </a:r>
            <a:r>
              <a:rPr sz="700" spc="31" dirty="0">
                <a:latin typeface="Verdana"/>
                <a:cs typeface="Verdana"/>
              </a:rPr>
              <a:t>например</a:t>
            </a:r>
            <a:r>
              <a:rPr sz="700" spc="-39" dirty="0">
                <a:latin typeface="Verdana"/>
                <a:cs typeface="Verdana"/>
              </a:rPr>
              <a:t> </a:t>
            </a:r>
            <a:r>
              <a:rPr sz="700" spc="20" dirty="0">
                <a:latin typeface="Verdana"/>
                <a:cs typeface="Verdana"/>
              </a:rPr>
              <a:t>здесь</a:t>
            </a:r>
            <a:r>
              <a:rPr sz="700" spc="-35" dirty="0">
                <a:latin typeface="Verdana"/>
                <a:cs typeface="Verdana"/>
              </a:rPr>
              <a:t> </a:t>
            </a:r>
            <a:r>
              <a:rPr sz="700" spc="-4" dirty="0">
                <a:latin typeface="Verdana"/>
                <a:cs typeface="Verdana"/>
              </a:rPr>
              <a:t>https://unsplash.com/ </a:t>
            </a:r>
            <a:r>
              <a:rPr sz="700" spc="-179" dirty="0">
                <a:latin typeface="Verdana"/>
                <a:cs typeface="Verdana"/>
              </a:rPr>
              <a:t> </a:t>
            </a:r>
            <a:r>
              <a:rPr sz="700" spc="27" dirty="0">
                <a:latin typeface="Verdana"/>
                <a:cs typeface="Verdana"/>
              </a:rPr>
              <a:t>хорошим</a:t>
            </a:r>
            <a:r>
              <a:rPr sz="700" spc="-51" dirty="0">
                <a:latin typeface="Verdana"/>
                <a:cs typeface="Verdana"/>
              </a:rPr>
              <a:t> </a:t>
            </a:r>
            <a:r>
              <a:rPr sz="700" spc="27" dirty="0">
                <a:latin typeface="Verdana"/>
                <a:cs typeface="Verdana"/>
              </a:rPr>
              <a:t>тоном</a:t>
            </a:r>
            <a:r>
              <a:rPr sz="700" spc="-47" dirty="0">
                <a:latin typeface="Verdana"/>
                <a:cs typeface="Verdana"/>
              </a:rPr>
              <a:t> </a:t>
            </a:r>
            <a:r>
              <a:rPr sz="700" spc="8" dirty="0">
                <a:latin typeface="Verdana"/>
                <a:cs typeface="Verdana"/>
              </a:rPr>
              <a:t>указывать</a:t>
            </a:r>
            <a:r>
              <a:rPr sz="700" spc="-47" dirty="0">
                <a:latin typeface="Verdana"/>
                <a:cs typeface="Verdana"/>
              </a:rPr>
              <a:t> </a:t>
            </a:r>
            <a:r>
              <a:rPr sz="700" spc="8" dirty="0">
                <a:latin typeface="Verdana"/>
                <a:cs typeface="Verdana"/>
              </a:rPr>
              <a:t>в</a:t>
            </a:r>
            <a:r>
              <a:rPr sz="700" spc="-47" dirty="0">
                <a:latin typeface="Verdana"/>
                <a:cs typeface="Verdana"/>
              </a:rPr>
              <a:t> </a:t>
            </a:r>
            <a:r>
              <a:rPr sz="700" spc="20" dirty="0">
                <a:latin typeface="Verdana"/>
                <a:cs typeface="Verdana"/>
              </a:rPr>
              <a:t>макете</a:t>
            </a:r>
            <a:r>
              <a:rPr sz="700" spc="-47" dirty="0">
                <a:latin typeface="Verdana"/>
                <a:cs typeface="Verdana"/>
              </a:rPr>
              <a:t> </a:t>
            </a:r>
            <a:r>
              <a:rPr sz="700" spc="12" dirty="0">
                <a:latin typeface="Verdana"/>
                <a:cs typeface="Verdana"/>
              </a:rPr>
              <a:t>автора</a:t>
            </a:r>
            <a:r>
              <a:rPr sz="700" spc="-47" dirty="0">
                <a:latin typeface="Verdana"/>
                <a:cs typeface="Verdana"/>
              </a:rPr>
              <a:t> </a:t>
            </a:r>
            <a:r>
              <a:rPr sz="700" spc="16" dirty="0">
                <a:latin typeface="Verdana"/>
                <a:cs typeface="Verdana"/>
              </a:rPr>
              <a:t>фотографии</a:t>
            </a:r>
            <a:endParaRPr sz="700" dirty="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107798" y="3795225"/>
            <a:ext cx="4924631" cy="1249606"/>
          </a:xfrm>
          <a:prstGeom prst="rect">
            <a:avLst/>
          </a:prstGeom>
        </p:spPr>
        <p:txBody>
          <a:bodyPr vert="horz" wrap="square" lIns="0" tIns="9939" rIns="0" bIns="0" rtlCol="0">
            <a:spAutoFit/>
          </a:bodyPr>
          <a:lstStyle/>
          <a:p>
            <a:pPr marL="9939">
              <a:spcBef>
                <a:spcPts val="78"/>
              </a:spcBef>
            </a:pPr>
            <a:r>
              <a:rPr sz="700" spc="35" dirty="0">
                <a:latin typeface="Verdana"/>
                <a:cs typeface="Verdana"/>
              </a:rPr>
              <a:t>П</a:t>
            </a:r>
            <a:r>
              <a:rPr sz="700" spc="43" dirty="0">
                <a:latin typeface="Verdana"/>
                <a:cs typeface="Verdana"/>
              </a:rPr>
              <a:t>р</a:t>
            </a:r>
            <a:r>
              <a:rPr sz="700" spc="31" dirty="0">
                <a:latin typeface="Verdana"/>
                <a:cs typeface="Verdana"/>
              </a:rPr>
              <a:t>и</a:t>
            </a:r>
            <a:r>
              <a:rPr sz="700" spc="63" dirty="0">
                <a:latin typeface="Verdana"/>
                <a:cs typeface="Verdana"/>
              </a:rPr>
              <a:t>м</a:t>
            </a:r>
            <a:r>
              <a:rPr sz="700" spc="20" dirty="0">
                <a:latin typeface="Verdana"/>
                <a:cs typeface="Verdana"/>
              </a:rPr>
              <a:t>е</a:t>
            </a:r>
            <a:r>
              <a:rPr sz="700" spc="43" dirty="0">
                <a:latin typeface="Verdana"/>
                <a:cs typeface="Verdana"/>
              </a:rPr>
              <a:t>р</a:t>
            </a:r>
            <a:r>
              <a:rPr sz="700" spc="4" dirty="0">
                <a:latin typeface="Verdana"/>
                <a:cs typeface="Verdana"/>
              </a:rPr>
              <a:t>ы</a:t>
            </a:r>
            <a:r>
              <a:rPr sz="700" spc="-47" dirty="0">
                <a:latin typeface="Verdana"/>
                <a:cs typeface="Verdana"/>
              </a:rPr>
              <a:t> </a:t>
            </a:r>
            <a:r>
              <a:rPr sz="700" spc="43" dirty="0">
                <a:latin typeface="Verdana"/>
                <a:cs typeface="Verdana"/>
              </a:rPr>
              <a:t>с</a:t>
            </a:r>
            <a:r>
              <a:rPr sz="700" spc="8" dirty="0">
                <a:latin typeface="Verdana"/>
                <a:cs typeface="Verdana"/>
              </a:rPr>
              <a:t>т</a:t>
            </a:r>
            <a:r>
              <a:rPr sz="700" spc="39" dirty="0">
                <a:latin typeface="Verdana"/>
                <a:cs typeface="Verdana"/>
              </a:rPr>
              <a:t>и</a:t>
            </a:r>
            <a:r>
              <a:rPr sz="700" spc="16" dirty="0">
                <a:latin typeface="Verdana"/>
                <a:cs typeface="Verdana"/>
              </a:rPr>
              <a:t>л</a:t>
            </a:r>
            <a:r>
              <a:rPr sz="700" spc="4" dirty="0">
                <a:latin typeface="Verdana"/>
                <a:cs typeface="Verdana"/>
              </a:rPr>
              <a:t>я</a:t>
            </a:r>
            <a:r>
              <a:rPr sz="700" spc="-47" dirty="0">
                <a:latin typeface="Verdana"/>
                <a:cs typeface="Verdana"/>
              </a:rPr>
              <a:t> </a:t>
            </a:r>
            <a:r>
              <a:rPr sz="700" spc="27" dirty="0">
                <a:latin typeface="Verdana"/>
                <a:cs typeface="Verdana"/>
              </a:rPr>
              <a:t>ил</a:t>
            </a:r>
            <a:r>
              <a:rPr sz="700" spc="20" dirty="0">
                <a:latin typeface="Verdana"/>
                <a:cs typeface="Verdana"/>
              </a:rPr>
              <a:t>л</a:t>
            </a:r>
            <a:r>
              <a:rPr sz="700" spc="31" dirty="0">
                <a:latin typeface="Verdana"/>
                <a:cs typeface="Verdana"/>
              </a:rPr>
              <a:t>ю</a:t>
            </a:r>
            <a:r>
              <a:rPr sz="700" spc="43" dirty="0">
                <a:latin typeface="Verdana"/>
                <a:cs typeface="Verdana"/>
              </a:rPr>
              <a:t>с</a:t>
            </a:r>
            <a:r>
              <a:rPr sz="700" spc="23" dirty="0">
                <a:latin typeface="Verdana"/>
                <a:cs typeface="Verdana"/>
              </a:rPr>
              <a:t>тр</a:t>
            </a:r>
            <a:r>
              <a:rPr sz="700" dirty="0">
                <a:latin typeface="Verdana"/>
                <a:cs typeface="Verdana"/>
              </a:rPr>
              <a:t>а</a:t>
            </a:r>
            <a:r>
              <a:rPr sz="700" spc="31" dirty="0">
                <a:latin typeface="Verdana"/>
                <a:cs typeface="Verdana"/>
              </a:rPr>
              <a:t>ци</a:t>
            </a:r>
            <a:r>
              <a:rPr sz="700" spc="35" dirty="0">
                <a:latin typeface="Verdana"/>
                <a:cs typeface="Verdana"/>
              </a:rPr>
              <a:t>й</a:t>
            </a:r>
            <a:r>
              <a:rPr sz="700" spc="-125" dirty="0">
                <a:latin typeface="Verdana"/>
                <a:cs typeface="Verdana"/>
              </a:rPr>
              <a:t>:</a:t>
            </a:r>
            <a:r>
              <a:rPr sz="700" dirty="0">
                <a:latin typeface="Verdana"/>
                <a:cs typeface="Verdana"/>
              </a:rPr>
              <a:t> </a:t>
            </a:r>
            <a:r>
              <a:rPr sz="700" spc="-94" dirty="0">
                <a:latin typeface="Verdana"/>
                <a:cs typeface="Verdana"/>
              </a:rPr>
              <a:t> </a:t>
            </a:r>
            <a:r>
              <a:rPr sz="700" spc="27" dirty="0">
                <a:latin typeface="Verdana"/>
                <a:cs typeface="Verdana"/>
              </a:rPr>
              <a:t>п</a:t>
            </a:r>
            <a:r>
              <a:rPr sz="700" dirty="0">
                <a:latin typeface="Verdana"/>
                <a:cs typeface="Verdana"/>
              </a:rPr>
              <a:t>а</a:t>
            </a:r>
            <a:r>
              <a:rPr sz="700" spc="43" dirty="0">
                <a:latin typeface="Verdana"/>
                <a:cs typeface="Verdana"/>
              </a:rPr>
              <a:t>с</a:t>
            </a:r>
            <a:r>
              <a:rPr sz="700" spc="8" dirty="0">
                <a:latin typeface="Verdana"/>
                <a:cs typeface="Verdana"/>
              </a:rPr>
              <a:t>т</a:t>
            </a:r>
            <a:r>
              <a:rPr sz="700" spc="27" dirty="0">
                <a:latin typeface="Verdana"/>
                <a:cs typeface="Verdana"/>
              </a:rPr>
              <a:t>е</a:t>
            </a:r>
            <a:r>
              <a:rPr sz="700" spc="12" dirty="0">
                <a:latin typeface="Verdana"/>
                <a:cs typeface="Verdana"/>
              </a:rPr>
              <a:t>л</a:t>
            </a:r>
            <a:r>
              <a:rPr sz="700" spc="8" dirty="0">
                <a:latin typeface="Verdana"/>
                <a:cs typeface="Verdana"/>
              </a:rPr>
              <a:t>ь</a:t>
            </a:r>
            <a:r>
              <a:rPr sz="700" spc="27" dirty="0">
                <a:latin typeface="Verdana"/>
                <a:cs typeface="Verdana"/>
              </a:rPr>
              <a:t>н</a:t>
            </a:r>
            <a:r>
              <a:rPr sz="700" spc="12" dirty="0">
                <a:latin typeface="Verdana"/>
                <a:cs typeface="Verdana"/>
              </a:rPr>
              <a:t>ы</a:t>
            </a:r>
            <a:r>
              <a:rPr sz="700" spc="16" dirty="0">
                <a:latin typeface="Verdana"/>
                <a:cs typeface="Verdana"/>
              </a:rPr>
              <a:t>е</a:t>
            </a:r>
            <a:r>
              <a:rPr sz="700" spc="-47" dirty="0">
                <a:latin typeface="Verdana"/>
                <a:cs typeface="Verdana"/>
              </a:rPr>
              <a:t> </a:t>
            </a:r>
            <a:r>
              <a:rPr sz="700" spc="4" dirty="0">
                <a:latin typeface="Verdana"/>
                <a:cs typeface="Verdana"/>
              </a:rPr>
              <a:t>т</a:t>
            </a:r>
            <a:r>
              <a:rPr sz="700" spc="23" dirty="0">
                <a:latin typeface="Verdana"/>
                <a:cs typeface="Verdana"/>
              </a:rPr>
              <a:t>о</a:t>
            </a:r>
            <a:r>
              <a:rPr sz="700" spc="31" dirty="0">
                <a:latin typeface="Verdana"/>
                <a:cs typeface="Verdana"/>
              </a:rPr>
              <a:t>н</a:t>
            </a:r>
            <a:r>
              <a:rPr sz="700" spc="4" dirty="0">
                <a:latin typeface="Verdana"/>
                <a:cs typeface="Verdana"/>
              </a:rPr>
              <a:t>а</a:t>
            </a:r>
            <a:r>
              <a:rPr sz="700" spc="-78" dirty="0">
                <a:latin typeface="Verdana"/>
                <a:cs typeface="Verdana"/>
              </a:rPr>
              <a:t>,</a:t>
            </a:r>
            <a:r>
              <a:rPr sz="700" spc="-47" dirty="0">
                <a:latin typeface="Verdana"/>
                <a:cs typeface="Verdana"/>
              </a:rPr>
              <a:t> </a:t>
            </a:r>
            <a:r>
              <a:rPr sz="700" spc="23" dirty="0">
                <a:latin typeface="Verdana"/>
                <a:cs typeface="Verdana"/>
              </a:rPr>
              <a:t>э</a:t>
            </a:r>
            <a:r>
              <a:rPr sz="700" spc="-12" dirty="0">
                <a:latin typeface="Verdana"/>
                <a:cs typeface="Verdana"/>
              </a:rPr>
              <a:t>фф</a:t>
            </a:r>
            <a:r>
              <a:rPr sz="700" spc="20" dirty="0">
                <a:latin typeface="Verdana"/>
                <a:cs typeface="Verdana"/>
              </a:rPr>
              <a:t>е</a:t>
            </a:r>
            <a:r>
              <a:rPr sz="700" spc="27" dirty="0">
                <a:latin typeface="Verdana"/>
                <a:cs typeface="Verdana"/>
              </a:rPr>
              <a:t>к</a:t>
            </a:r>
            <a:r>
              <a:rPr sz="700" spc="8" dirty="0">
                <a:latin typeface="Verdana"/>
                <a:cs typeface="Verdana"/>
              </a:rPr>
              <a:t>т</a:t>
            </a:r>
            <a:r>
              <a:rPr sz="700" spc="4" dirty="0">
                <a:latin typeface="Verdana"/>
                <a:cs typeface="Verdana"/>
              </a:rPr>
              <a:t>ы</a:t>
            </a:r>
            <a:r>
              <a:rPr sz="700" spc="-47" dirty="0">
                <a:latin typeface="Verdana"/>
                <a:cs typeface="Verdana"/>
              </a:rPr>
              <a:t> </a:t>
            </a:r>
            <a:r>
              <a:rPr sz="700" spc="16" dirty="0">
                <a:latin typeface="Verdana"/>
                <a:cs typeface="Verdana"/>
              </a:rPr>
              <a:t>з</a:t>
            </a:r>
            <a:r>
              <a:rPr sz="700" spc="20" dirty="0">
                <a:latin typeface="Verdana"/>
                <a:cs typeface="Verdana"/>
              </a:rPr>
              <a:t>е</a:t>
            </a:r>
            <a:r>
              <a:rPr sz="700" spc="43" dirty="0">
                <a:latin typeface="Verdana"/>
                <a:cs typeface="Verdana"/>
              </a:rPr>
              <a:t>р</a:t>
            </a:r>
            <a:r>
              <a:rPr sz="700" spc="27" dirty="0">
                <a:latin typeface="Verdana"/>
                <a:cs typeface="Verdana"/>
              </a:rPr>
              <a:t>н</a:t>
            </a:r>
            <a:r>
              <a:rPr sz="700" spc="35" dirty="0">
                <a:latin typeface="Verdana"/>
                <a:cs typeface="Verdana"/>
              </a:rPr>
              <a:t>и</a:t>
            </a:r>
            <a:r>
              <a:rPr sz="700" spc="43" dirty="0">
                <a:latin typeface="Verdana"/>
                <a:cs typeface="Verdana"/>
              </a:rPr>
              <a:t>с</a:t>
            </a:r>
            <a:r>
              <a:rPr sz="700" spc="4" dirty="0">
                <a:latin typeface="Verdana"/>
                <a:cs typeface="Verdana"/>
              </a:rPr>
              <a:t>т</a:t>
            </a:r>
            <a:r>
              <a:rPr sz="700" spc="27" dirty="0">
                <a:latin typeface="Verdana"/>
                <a:cs typeface="Verdana"/>
              </a:rPr>
              <a:t>о</a:t>
            </a:r>
            <a:r>
              <a:rPr sz="700" spc="43" dirty="0">
                <a:latin typeface="Verdana"/>
                <a:cs typeface="Verdana"/>
              </a:rPr>
              <a:t>с</a:t>
            </a:r>
            <a:r>
              <a:rPr sz="700" spc="8" dirty="0">
                <a:latin typeface="Verdana"/>
                <a:cs typeface="Verdana"/>
              </a:rPr>
              <a:t>т</a:t>
            </a:r>
            <a:r>
              <a:rPr sz="700" spc="35" dirty="0">
                <a:latin typeface="Verdana"/>
                <a:cs typeface="Verdana"/>
              </a:rPr>
              <a:t>и</a:t>
            </a:r>
            <a:r>
              <a:rPr sz="700" spc="-78" dirty="0">
                <a:latin typeface="Verdana"/>
                <a:cs typeface="Verdana"/>
              </a:rPr>
              <a:t>.</a:t>
            </a:r>
            <a:endParaRPr sz="700" dirty="0">
              <a:latin typeface="Verdana"/>
              <a:cs typeface="Verdana"/>
            </a:endParaRPr>
          </a:p>
          <a:p>
            <a:pPr>
              <a:spcBef>
                <a:spcPts val="35"/>
              </a:spcBef>
            </a:pPr>
            <a:endParaRPr sz="900" dirty="0">
              <a:latin typeface="Verdana"/>
              <a:cs typeface="Verdana"/>
            </a:endParaRPr>
          </a:p>
          <a:p>
            <a:pPr marL="9939"/>
            <a:r>
              <a:rPr sz="700" dirty="0">
                <a:latin typeface="Verdana"/>
                <a:cs typeface="Verdana"/>
              </a:rPr>
              <a:t>Важно:</a:t>
            </a:r>
          </a:p>
          <a:p>
            <a:pPr marL="9939">
              <a:spcBef>
                <a:spcPts val="141"/>
              </a:spcBef>
            </a:pPr>
            <a:r>
              <a:rPr sz="700" spc="20" dirty="0">
                <a:latin typeface="Verdana"/>
                <a:cs typeface="Verdana"/>
              </a:rPr>
              <a:t>данные</a:t>
            </a:r>
            <a:r>
              <a:rPr sz="700" spc="-47" dirty="0">
                <a:latin typeface="Verdana"/>
                <a:cs typeface="Verdana"/>
              </a:rPr>
              <a:t> </a:t>
            </a:r>
            <a:r>
              <a:rPr sz="700" spc="27" dirty="0">
                <a:latin typeface="Verdana"/>
                <a:cs typeface="Verdana"/>
              </a:rPr>
              <a:t>иллюстрации</a:t>
            </a:r>
            <a:r>
              <a:rPr sz="700" spc="-47" dirty="0">
                <a:latin typeface="Verdana"/>
                <a:cs typeface="Verdana"/>
              </a:rPr>
              <a:t> </a:t>
            </a:r>
            <a:r>
              <a:rPr sz="700" spc="23" dirty="0">
                <a:latin typeface="Verdana"/>
                <a:cs typeface="Verdana"/>
              </a:rPr>
              <a:t>запрещено</a:t>
            </a:r>
            <a:r>
              <a:rPr sz="700" spc="-47" dirty="0">
                <a:latin typeface="Verdana"/>
                <a:cs typeface="Verdana"/>
              </a:rPr>
              <a:t> </a:t>
            </a:r>
            <a:r>
              <a:rPr sz="700" spc="16" dirty="0">
                <a:latin typeface="Verdana"/>
                <a:cs typeface="Verdana"/>
              </a:rPr>
              <a:t>использовать</a:t>
            </a:r>
            <a:r>
              <a:rPr sz="700" spc="-47" dirty="0">
                <a:latin typeface="Verdana"/>
                <a:cs typeface="Verdana"/>
              </a:rPr>
              <a:t> </a:t>
            </a:r>
            <a:r>
              <a:rPr sz="700" spc="8" dirty="0">
                <a:latin typeface="Verdana"/>
                <a:cs typeface="Verdana"/>
              </a:rPr>
              <a:t>в</a:t>
            </a:r>
            <a:r>
              <a:rPr sz="700" spc="-43" dirty="0">
                <a:latin typeface="Verdana"/>
                <a:cs typeface="Verdana"/>
              </a:rPr>
              <a:t> </a:t>
            </a:r>
            <a:r>
              <a:rPr sz="700" spc="27" dirty="0">
                <a:latin typeface="Verdana"/>
                <a:cs typeface="Verdana"/>
              </a:rPr>
              <a:t>рекламной</a:t>
            </a:r>
            <a:endParaRPr sz="700" dirty="0">
              <a:latin typeface="Verdana"/>
              <a:cs typeface="Verdana"/>
            </a:endParaRPr>
          </a:p>
          <a:p>
            <a:pPr marL="9939">
              <a:spcBef>
                <a:spcPts val="141"/>
              </a:spcBef>
            </a:pPr>
            <a:r>
              <a:rPr sz="700" spc="27" dirty="0">
                <a:latin typeface="Verdana"/>
                <a:cs typeface="Verdana"/>
              </a:rPr>
              <a:t>и</a:t>
            </a:r>
            <a:r>
              <a:rPr sz="700" spc="-47" dirty="0">
                <a:latin typeface="Verdana"/>
                <a:cs typeface="Verdana"/>
              </a:rPr>
              <a:t> </a:t>
            </a:r>
            <a:r>
              <a:rPr sz="700" spc="27" dirty="0">
                <a:latin typeface="Verdana"/>
                <a:cs typeface="Verdana"/>
              </a:rPr>
              <a:t>информационной</a:t>
            </a:r>
            <a:r>
              <a:rPr sz="700" spc="-47" dirty="0">
                <a:latin typeface="Verdana"/>
                <a:cs typeface="Verdana"/>
              </a:rPr>
              <a:t> </a:t>
            </a:r>
            <a:r>
              <a:rPr sz="700" spc="20" dirty="0">
                <a:latin typeface="Verdana"/>
                <a:cs typeface="Verdana"/>
              </a:rPr>
              <a:t>коммуникации.</a:t>
            </a:r>
            <a:r>
              <a:rPr sz="700" spc="-47" dirty="0">
                <a:latin typeface="Verdana"/>
                <a:cs typeface="Verdana"/>
              </a:rPr>
              <a:t> </a:t>
            </a:r>
            <a:r>
              <a:rPr sz="700" spc="31" dirty="0">
                <a:latin typeface="Verdana"/>
                <a:cs typeface="Verdana"/>
              </a:rPr>
              <a:t>Они</a:t>
            </a:r>
            <a:r>
              <a:rPr sz="700" spc="-47" dirty="0">
                <a:latin typeface="Verdana"/>
                <a:cs typeface="Verdana"/>
              </a:rPr>
              <a:t> </a:t>
            </a:r>
            <a:r>
              <a:rPr sz="700" spc="27" dirty="0">
                <a:latin typeface="Verdana"/>
                <a:cs typeface="Verdana"/>
              </a:rPr>
              <a:t>демонстрируют</a:t>
            </a:r>
            <a:r>
              <a:rPr sz="700" spc="-47" dirty="0">
                <a:latin typeface="Verdana"/>
                <a:cs typeface="Verdana"/>
              </a:rPr>
              <a:t> </a:t>
            </a:r>
            <a:r>
              <a:rPr sz="700" spc="12" dirty="0">
                <a:latin typeface="Verdana"/>
                <a:cs typeface="Verdana"/>
              </a:rPr>
              <a:t>только</a:t>
            </a:r>
            <a:r>
              <a:rPr sz="700" spc="-47" dirty="0">
                <a:latin typeface="Verdana"/>
                <a:cs typeface="Verdana"/>
              </a:rPr>
              <a:t> </a:t>
            </a:r>
            <a:r>
              <a:rPr sz="700" spc="20" dirty="0">
                <a:latin typeface="Verdana"/>
                <a:cs typeface="Verdana"/>
              </a:rPr>
              <a:t>стиль</a:t>
            </a:r>
            <a:r>
              <a:rPr sz="700" spc="-47" dirty="0">
                <a:latin typeface="Verdana"/>
                <a:cs typeface="Verdana"/>
              </a:rPr>
              <a:t> </a:t>
            </a:r>
            <a:r>
              <a:rPr sz="700" spc="16" dirty="0">
                <a:latin typeface="Verdana"/>
                <a:cs typeface="Verdana"/>
              </a:rPr>
              <a:t>графики</a:t>
            </a:r>
            <a:endParaRPr sz="700" dirty="0">
              <a:latin typeface="Verdana"/>
              <a:cs typeface="Verdana"/>
            </a:endParaRPr>
          </a:p>
          <a:p>
            <a:pPr>
              <a:spcBef>
                <a:spcPts val="35"/>
              </a:spcBef>
            </a:pPr>
            <a:endParaRPr sz="800" dirty="0">
              <a:latin typeface="Verdana"/>
              <a:cs typeface="Verdana"/>
            </a:endParaRPr>
          </a:p>
          <a:p>
            <a:pPr marL="9939" marR="669392">
              <a:lnSpc>
                <a:spcPct val="121400"/>
              </a:lnSpc>
            </a:pPr>
            <a:r>
              <a:rPr sz="700" spc="27" dirty="0">
                <a:latin typeface="Verdana"/>
                <a:cs typeface="Verdana"/>
              </a:rPr>
              <a:t>Иллюстрации </a:t>
            </a:r>
            <a:r>
              <a:rPr sz="700" spc="23" dirty="0">
                <a:latin typeface="Verdana"/>
                <a:cs typeface="Verdana"/>
              </a:rPr>
              <a:t>необходимо </a:t>
            </a:r>
            <a:r>
              <a:rPr sz="700" spc="20" dirty="0">
                <a:latin typeface="Verdana"/>
                <a:cs typeface="Verdana"/>
              </a:rPr>
              <a:t>рисовать </a:t>
            </a:r>
            <a:r>
              <a:rPr sz="700" spc="8" dirty="0">
                <a:latin typeface="Verdana"/>
                <a:cs typeface="Verdana"/>
              </a:rPr>
              <a:t>в </a:t>
            </a:r>
            <a:r>
              <a:rPr sz="700" spc="27" dirty="0">
                <a:latin typeface="Verdana"/>
                <a:cs typeface="Verdana"/>
              </a:rPr>
              <a:t>подобной </a:t>
            </a:r>
            <a:r>
              <a:rPr sz="700" spc="23" dirty="0">
                <a:latin typeface="Verdana"/>
                <a:cs typeface="Verdana"/>
              </a:rPr>
              <a:t>стилистике </a:t>
            </a:r>
            <a:r>
              <a:rPr sz="700" spc="-184" dirty="0">
                <a:latin typeface="Verdana"/>
                <a:cs typeface="Verdana"/>
              </a:rPr>
              <a:t> </a:t>
            </a:r>
            <a:r>
              <a:rPr sz="700" spc="27" dirty="0">
                <a:latin typeface="Verdana"/>
                <a:cs typeface="Verdana"/>
              </a:rPr>
              <a:t>или</a:t>
            </a:r>
            <a:r>
              <a:rPr sz="700" spc="-47" dirty="0">
                <a:latin typeface="Verdana"/>
                <a:cs typeface="Verdana"/>
              </a:rPr>
              <a:t> </a:t>
            </a:r>
            <a:r>
              <a:rPr sz="700" spc="12" dirty="0">
                <a:latin typeface="Verdana"/>
                <a:cs typeface="Verdana"/>
              </a:rPr>
              <a:t>искать</a:t>
            </a:r>
            <a:r>
              <a:rPr sz="700" spc="-43" dirty="0">
                <a:latin typeface="Verdana"/>
                <a:cs typeface="Verdana"/>
              </a:rPr>
              <a:t> </a:t>
            </a:r>
            <a:r>
              <a:rPr sz="700" spc="8" dirty="0">
                <a:latin typeface="Verdana"/>
                <a:cs typeface="Verdana"/>
              </a:rPr>
              <a:t>в</a:t>
            </a:r>
            <a:r>
              <a:rPr sz="700" spc="-47" dirty="0">
                <a:latin typeface="Verdana"/>
                <a:cs typeface="Verdana"/>
              </a:rPr>
              <a:t> </a:t>
            </a:r>
            <a:r>
              <a:rPr sz="700" spc="27" dirty="0">
                <a:solidFill>
                  <a:srgbClr val="494B52"/>
                </a:solidFill>
                <a:latin typeface="Verdana"/>
                <a:cs typeface="Verdana"/>
              </a:rPr>
              <a:t>подобной</a:t>
            </a:r>
            <a:r>
              <a:rPr sz="700" spc="-43" dirty="0">
                <a:solidFill>
                  <a:srgbClr val="494B52"/>
                </a:solidFill>
                <a:latin typeface="Verdana"/>
                <a:cs typeface="Verdana"/>
              </a:rPr>
              <a:t> </a:t>
            </a:r>
            <a:r>
              <a:rPr sz="700" spc="23" dirty="0">
                <a:solidFill>
                  <a:srgbClr val="494B52"/>
                </a:solidFill>
                <a:latin typeface="Verdana"/>
                <a:cs typeface="Verdana"/>
              </a:rPr>
              <a:t>стилистике</a:t>
            </a:r>
            <a:r>
              <a:rPr sz="700" spc="-47" dirty="0">
                <a:solidFill>
                  <a:srgbClr val="494B52"/>
                </a:solidFill>
                <a:latin typeface="Verdana"/>
                <a:cs typeface="Verdana"/>
              </a:rPr>
              <a:t> </a:t>
            </a:r>
            <a:r>
              <a:rPr sz="700" spc="12" dirty="0">
                <a:solidFill>
                  <a:srgbClr val="494B52"/>
                </a:solidFill>
                <a:latin typeface="Verdana"/>
                <a:cs typeface="Verdana"/>
              </a:rPr>
              <a:t>на</a:t>
            </a:r>
            <a:r>
              <a:rPr sz="700" spc="-43" dirty="0">
                <a:solidFill>
                  <a:srgbClr val="494B52"/>
                </a:solidFill>
                <a:latin typeface="Verdana"/>
                <a:cs typeface="Verdana"/>
              </a:rPr>
              <a:t> </a:t>
            </a:r>
            <a:r>
              <a:rPr sz="700" spc="20" dirty="0">
                <a:solidFill>
                  <a:srgbClr val="494B52"/>
                </a:solidFill>
                <a:latin typeface="Verdana"/>
                <a:cs typeface="Verdana"/>
              </a:rPr>
              <a:t>ресурсах</a:t>
            </a:r>
            <a:r>
              <a:rPr sz="700" spc="-47" dirty="0">
                <a:solidFill>
                  <a:srgbClr val="494B52"/>
                </a:solidFill>
                <a:latin typeface="Verdana"/>
                <a:cs typeface="Verdana"/>
              </a:rPr>
              <a:t> </a:t>
            </a:r>
            <a:r>
              <a:rPr sz="700" spc="20" dirty="0">
                <a:solidFill>
                  <a:srgbClr val="494B52"/>
                </a:solidFill>
                <a:latin typeface="Verdana"/>
                <a:cs typeface="Verdana"/>
              </a:rPr>
              <a:t>со</a:t>
            </a:r>
            <a:r>
              <a:rPr sz="700" spc="-43" dirty="0">
                <a:solidFill>
                  <a:srgbClr val="494B52"/>
                </a:solidFill>
                <a:latin typeface="Verdana"/>
                <a:cs typeface="Verdana"/>
              </a:rPr>
              <a:t> </a:t>
            </a:r>
            <a:r>
              <a:rPr sz="700" spc="27" dirty="0">
                <a:solidFill>
                  <a:srgbClr val="494B52"/>
                </a:solidFill>
                <a:latin typeface="Verdana"/>
                <a:cs typeface="Verdana"/>
              </a:rPr>
              <a:t>свободной </a:t>
            </a:r>
            <a:r>
              <a:rPr sz="700" spc="-184" dirty="0">
                <a:solidFill>
                  <a:srgbClr val="494B52"/>
                </a:solidFill>
                <a:latin typeface="Verdana"/>
                <a:cs typeface="Verdana"/>
              </a:rPr>
              <a:t> </a:t>
            </a:r>
            <a:r>
              <a:rPr sz="700" spc="23" dirty="0">
                <a:solidFill>
                  <a:srgbClr val="494B52"/>
                </a:solidFill>
                <a:latin typeface="Verdana"/>
                <a:cs typeface="Verdana"/>
              </a:rPr>
              <a:t>лицензией</a:t>
            </a:r>
            <a:r>
              <a:rPr sz="700" spc="-51" dirty="0">
                <a:solidFill>
                  <a:srgbClr val="494B52"/>
                </a:solidFill>
                <a:latin typeface="Verdana"/>
                <a:cs typeface="Verdana"/>
              </a:rPr>
              <a:t> </a:t>
            </a:r>
            <a:r>
              <a:rPr sz="700" spc="31" dirty="0">
                <a:solidFill>
                  <a:srgbClr val="494B52"/>
                </a:solidFill>
                <a:latin typeface="Verdana"/>
                <a:cs typeface="Verdana"/>
              </a:rPr>
              <a:t>например</a:t>
            </a:r>
            <a:r>
              <a:rPr sz="700" spc="-47" dirty="0">
                <a:solidFill>
                  <a:srgbClr val="494B52"/>
                </a:solidFill>
                <a:latin typeface="Verdana"/>
                <a:cs typeface="Verdana"/>
              </a:rPr>
              <a:t> </a:t>
            </a:r>
            <a:r>
              <a:rPr sz="700" spc="12" dirty="0">
                <a:solidFill>
                  <a:srgbClr val="494B52"/>
                </a:solidFill>
                <a:latin typeface="Verdana"/>
                <a:cs typeface="Verdana"/>
              </a:rPr>
              <a:t>на</a:t>
            </a:r>
            <a:r>
              <a:rPr sz="700" spc="-47" dirty="0">
                <a:solidFill>
                  <a:srgbClr val="494B52"/>
                </a:solidFill>
                <a:latin typeface="Verdana"/>
                <a:cs typeface="Verdana"/>
              </a:rPr>
              <a:t> </a:t>
            </a:r>
            <a:r>
              <a:rPr sz="700" spc="4" dirty="0">
                <a:solidFill>
                  <a:srgbClr val="494B52"/>
                </a:solidFill>
                <a:latin typeface="Verdana"/>
                <a:cs typeface="Verdana"/>
              </a:rPr>
              <a:t>таких</a:t>
            </a:r>
            <a:r>
              <a:rPr sz="700" spc="-47" dirty="0">
                <a:solidFill>
                  <a:srgbClr val="494B52"/>
                </a:solidFill>
                <a:latin typeface="Verdana"/>
                <a:cs typeface="Verdana"/>
              </a:rPr>
              <a:t> </a:t>
            </a:r>
            <a:r>
              <a:rPr sz="700" spc="-23" dirty="0">
                <a:solidFill>
                  <a:srgbClr val="494B52"/>
                </a:solidFill>
                <a:latin typeface="Verdana"/>
                <a:cs typeface="Verdana"/>
              </a:rPr>
              <a:t>как:</a:t>
            </a:r>
            <a:endParaRPr sz="700" dirty="0">
              <a:latin typeface="Verdana"/>
              <a:cs typeface="Verdana"/>
            </a:endParaRPr>
          </a:p>
          <a:p>
            <a:pPr marL="9939" marR="457195">
              <a:lnSpc>
                <a:spcPct val="121400"/>
              </a:lnSpc>
            </a:pPr>
            <a:r>
              <a:rPr sz="700" dirty="0">
                <a:solidFill>
                  <a:srgbClr val="494B52"/>
                </a:solidFill>
                <a:latin typeface="Verdana"/>
                <a:cs typeface="Verdana"/>
              </a:rPr>
              <a:t>https://ru.freepik.com/free-photos-vectors/presentation </a:t>
            </a:r>
            <a:r>
              <a:rPr sz="700" spc="4" dirty="0">
                <a:solidFill>
                  <a:srgbClr val="494B52"/>
                </a:solidFill>
                <a:latin typeface="Verdana"/>
                <a:cs typeface="Verdana"/>
              </a:rPr>
              <a:t> https://icons8.com/illustrations/illustration/business-3d-ponder-man-2</a:t>
            </a:r>
            <a:endParaRPr sz="700" dirty="0">
              <a:latin typeface="Verdana"/>
              <a:cs typeface="Verdan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83242" y="2466224"/>
            <a:ext cx="57557" cy="22889"/>
          </a:xfrm>
          <a:custGeom>
            <a:avLst/>
            <a:gdLst/>
            <a:ahLst/>
            <a:cxnLst/>
            <a:rect l="l" t="t" r="r" b="b"/>
            <a:pathLst>
              <a:path w="67309" h="33654">
                <a:moveTo>
                  <a:pt x="67119" y="0"/>
                </a:moveTo>
                <a:lnTo>
                  <a:pt x="0" y="0"/>
                </a:lnTo>
                <a:lnTo>
                  <a:pt x="33553" y="33566"/>
                </a:lnTo>
                <a:lnTo>
                  <a:pt x="6711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765952" y="161372"/>
            <a:ext cx="2907187" cy="117758"/>
          </a:xfrm>
          <a:prstGeom prst="rect">
            <a:avLst/>
          </a:prstGeom>
        </p:spPr>
        <p:txBody>
          <a:bodyPr vert="horz" wrap="square" lIns="0" tIns="9939" rIns="0" bIns="0" rtlCol="0">
            <a:spAutoFit/>
          </a:bodyPr>
          <a:lstStyle/>
          <a:p>
            <a:pPr marL="9939">
              <a:spcBef>
                <a:spcPts val="78"/>
              </a:spcBef>
            </a:pPr>
            <a:r>
              <a:rPr sz="700" b="1" spc="43" dirty="0">
                <a:solidFill>
                  <a:srgbClr val="33AF7B"/>
                </a:solidFill>
                <a:latin typeface="Tahoma"/>
                <a:cs typeface="Tahoma"/>
              </a:rPr>
              <a:t>БАЗОВЫЕ</a:t>
            </a:r>
            <a:r>
              <a:rPr sz="700" b="1" spc="23" dirty="0">
                <a:solidFill>
                  <a:srgbClr val="33AF7B"/>
                </a:solidFill>
                <a:latin typeface="Tahoma"/>
                <a:cs typeface="Tahoma"/>
              </a:rPr>
              <a:t> </a:t>
            </a:r>
            <a:r>
              <a:rPr sz="700" b="1" spc="35" dirty="0">
                <a:solidFill>
                  <a:srgbClr val="33AF7B"/>
                </a:solidFill>
                <a:latin typeface="Tahoma"/>
                <a:cs typeface="Tahoma"/>
              </a:rPr>
              <a:t>КОНСТАНТЫ</a:t>
            </a:r>
            <a:r>
              <a:rPr sz="700" b="1" spc="27" dirty="0">
                <a:solidFill>
                  <a:srgbClr val="33AF7B"/>
                </a:solidFill>
                <a:latin typeface="Tahoma"/>
                <a:cs typeface="Tahoma"/>
              </a:rPr>
              <a:t> </a:t>
            </a:r>
            <a:r>
              <a:rPr sz="700" b="1" spc="35" dirty="0">
                <a:solidFill>
                  <a:srgbClr val="33AF7B"/>
                </a:solidFill>
                <a:latin typeface="Tahoma"/>
                <a:cs typeface="Tahoma"/>
              </a:rPr>
              <a:t>ФИРМЕННОГО</a:t>
            </a:r>
            <a:r>
              <a:rPr sz="700" b="1" spc="27" dirty="0">
                <a:solidFill>
                  <a:srgbClr val="33AF7B"/>
                </a:solidFill>
                <a:latin typeface="Tahoma"/>
                <a:cs typeface="Tahoma"/>
              </a:rPr>
              <a:t> СТИЛЯ</a:t>
            </a:r>
            <a:endParaRPr sz="700" dirty="0">
              <a:latin typeface="Tahoma"/>
              <a:cs typeface="Tahom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24978" y="4879345"/>
            <a:ext cx="32252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50" dirty="0" smtClean="0"/>
              <a:t>13</a:t>
            </a:r>
            <a:endParaRPr lang="ru-RU" sz="10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7833" y="244840"/>
            <a:ext cx="8527160" cy="4664995"/>
          </a:xfrm>
          <a:custGeom>
            <a:avLst/>
            <a:gdLst/>
            <a:ahLst/>
            <a:cxnLst/>
            <a:rect l="l" t="t" r="r" b="b"/>
            <a:pathLst>
              <a:path w="9972040" h="6859270">
                <a:moveTo>
                  <a:pt x="9972001" y="0"/>
                </a:moveTo>
                <a:lnTo>
                  <a:pt x="0" y="0"/>
                </a:lnTo>
                <a:lnTo>
                  <a:pt x="0" y="6859219"/>
                </a:lnTo>
                <a:lnTo>
                  <a:pt x="9972001" y="6859219"/>
                </a:lnTo>
                <a:lnTo>
                  <a:pt x="9972001" y="0"/>
                </a:lnTo>
                <a:close/>
              </a:path>
            </a:pathLst>
          </a:custGeom>
          <a:solidFill>
            <a:srgbClr val="33AF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04811" y="262229"/>
            <a:ext cx="4056700" cy="320824"/>
          </a:xfrm>
          <a:prstGeom prst="rect">
            <a:avLst/>
          </a:prstGeom>
        </p:spPr>
        <p:txBody>
          <a:bodyPr vert="horz" wrap="square" lIns="0" tIns="12921" rIns="0" bIns="0" rtlCol="0">
            <a:spAutoFit/>
          </a:bodyPr>
          <a:lstStyle/>
          <a:p>
            <a:pPr marL="9939">
              <a:spcBef>
                <a:spcPts val="102"/>
              </a:spcBef>
            </a:pPr>
            <a:r>
              <a:rPr lang="ru-RU" sz="2000" spc="47" dirty="0" smtClean="0">
                <a:solidFill>
                  <a:srgbClr val="FFFFFF"/>
                </a:solidFill>
              </a:rPr>
              <a:t>Корпоративные</a:t>
            </a:r>
            <a:r>
              <a:rPr sz="2000" spc="-51" dirty="0" smtClean="0">
                <a:solidFill>
                  <a:srgbClr val="FFFFFF"/>
                </a:solidFill>
              </a:rPr>
              <a:t> </a:t>
            </a:r>
            <a:r>
              <a:rPr sz="2000" spc="35" dirty="0">
                <a:solidFill>
                  <a:srgbClr val="FFFFFF"/>
                </a:solidFill>
              </a:rPr>
              <a:t>материалы</a:t>
            </a:r>
            <a:endParaRPr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-24978" y="4879345"/>
            <a:ext cx="32252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50" dirty="0" smtClean="0"/>
              <a:t>14</a:t>
            </a:r>
            <a:endParaRPr lang="ru-RU" sz="10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" y="8"/>
            <a:ext cx="9142805" cy="514155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63000" y="514350"/>
            <a:ext cx="3290834" cy="317813"/>
          </a:xfrm>
          <a:prstGeom prst="rect">
            <a:avLst/>
          </a:prstGeom>
        </p:spPr>
        <p:txBody>
          <a:bodyPr vert="horz" wrap="square" lIns="0" tIns="9939" rIns="0" bIns="0" rtlCol="0">
            <a:spAutoFit/>
          </a:bodyPr>
          <a:lstStyle/>
          <a:p>
            <a:pPr marL="9939">
              <a:spcBef>
                <a:spcPts val="78"/>
              </a:spcBef>
            </a:pPr>
            <a:r>
              <a:rPr sz="2000" spc="27" dirty="0"/>
              <a:t>визитная</a:t>
            </a:r>
            <a:r>
              <a:rPr sz="2000" spc="-55" dirty="0"/>
              <a:t> </a:t>
            </a:r>
            <a:r>
              <a:rPr sz="2000" spc="12" dirty="0"/>
              <a:t>карточка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932113" y="590550"/>
            <a:ext cx="5867400" cy="373901"/>
          </a:xfrm>
          <a:prstGeom prst="rect">
            <a:avLst/>
          </a:prstGeom>
        </p:spPr>
        <p:txBody>
          <a:bodyPr vert="horz" wrap="square" lIns="0" tIns="27829" rIns="0" bIns="0" rtlCol="0">
            <a:spAutoFit/>
          </a:bodyPr>
          <a:lstStyle/>
          <a:p>
            <a:pPr marL="9939">
              <a:spcBef>
                <a:spcPts val="219"/>
              </a:spcBef>
            </a:pPr>
            <a:r>
              <a:rPr sz="700" spc="35" dirty="0">
                <a:latin typeface="Verdana"/>
                <a:cs typeface="Verdana"/>
              </a:rPr>
              <a:t>В</a:t>
            </a:r>
            <a:r>
              <a:rPr sz="700" spc="31" dirty="0">
                <a:latin typeface="Verdana"/>
                <a:cs typeface="Verdana"/>
              </a:rPr>
              <a:t>и</a:t>
            </a:r>
            <a:r>
              <a:rPr sz="700" spc="16" dirty="0">
                <a:latin typeface="Verdana"/>
                <a:cs typeface="Verdana"/>
              </a:rPr>
              <a:t>з</a:t>
            </a:r>
            <a:r>
              <a:rPr sz="700" spc="39" dirty="0">
                <a:latin typeface="Verdana"/>
                <a:cs typeface="Verdana"/>
              </a:rPr>
              <a:t>и</a:t>
            </a:r>
            <a:r>
              <a:rPr sz="700" spc="8" dirty="0">
                <a:latin typeface="Verdana"/>
                <a:cs typeface="Verdana"/>
              </a:rPr>
              <a:t>т</a:t>
            </a:r>
            <a:r>
              <a:rPr sz="700" spc="27" dirty="0">
                <a:latin typeface="Verdana"/>
                <a:cs typeface="Verdana"/>
              </a:rPr>
              <a:t>н</a:t>
            </a:r>
            <a:r>
              <a:rPr sz="700" spc="12" dirty="0">
                <a:latin typeface="Verdana"/>
                <a:cs typeface="Verdana"/>
              </a:rPr>
              <a:t>ы</a:t>
            </a:r>
            <a:r>
              <a:rPr sz="700" spc="16" dirty="0">
                <a:latin typeface="Verdana"/>
                <a:cs typeface="Verdana"/>
              </a:rPr>
              <a:t>е</a:t>
            </a:r>
            <a:r>
              <a:rPr sz="700" spc="-47" dirty="0">
                <a:latin typeface="Verdana"/>
                <a:cs typeface="Verdana"/>
              </a:rPr>
              <a:t> </a:t>
            </a:r>
            <a:r>
              <a:rPr sz="700" spc="4" dirty="0">
                <a:latin typeface="Verdana"/>
                <a:cs typeface="Verdana"/>
              </a:rPr>
              <a:t>к</a:t>
            </a:r>
            <a:r>
              <a:rPr sz="700" spc="-4" dirty="0">
                <a:latin typeface="Verdana"/>
                <a:cs typeface="Verdana"/>
              </a:rPr>
              <a:t>а</a:t>
            </a:r>
            <a:r>
              <a:rPr sz="700" spc="43" dirty="0">
                <a:latin typeface="Verdana"/>
                <a:cs typeface="Verdana"/>
              </a:rPr>
              <a:t>р</a:t>
            </a:r>
            <a:r>
              <a:rPr sz="700" spc="4" dirty="0">
                <a:latin typeface="Verdana"/>
                <a:cs typeface="Verdana"/>
              </a:rPr>
              <a:t>т</a:t>
            </a:r>
            <a:r>
              <a:rPr sz="700" spc="27" dirty="0">
                <a:latin typeface="Verdana"/>
                <a:cs typeface="Verdana"/>
              </a:rPr>
              <a:t>о</a:t>
            </a:r>
            <a:r>
              <a:rPr sz="700" spc="4" dirty="0">
                <a:latin typeface="Verdana"/>
                <a:cs typeface="Verdana"/>
              </a:rPr>
              <a:t>ч</a:t>
            </a:r>
            <a:r>
              <a:rPr sz="700" spc="8" dirty="0">
                <a:latin typeface="Verdana"/>
                <a:cs typeface="Verdana"/>
              </a:rPr>
              <a:t>к</a:t>
            </a:r>
            <a:r>
              <a:rPr sz="700" spc="27" dirty="0">
                <a:latin typeface="Verdana"/>
                <a:cs typeface="Verdana"/>
              </a:rPr>
              <a:t>и</a:t>
            </a:r>
            <a:r>
              <a:rPr sz="700" spc="-47" dirty="0">
                <a:latin typeface="Verdana"/>
                <a:cs typeface="Verdana"/>
              </a:rPr>
              <a:t> </a:t>
            </a:r>
            <a:r>
              <a:rPr sz="700" spc="23" dirty="0">
                <a:latin typeface="Verdana"/>
                <a:cs typeface="Verdana"/>
              </a:rPr>
              <a:t>п</a:t>
            </a:r>
            <a:r>
              <a:rPr sz="700" spc="47" dirty="0">
                <a:latin typeface="Verdana"/>
                <a:cs typeface="Verdana"/>
              </a:rPr>
              <a:t>р</a:t>
            </a:r>
            <a:r>
              <a:rPr sz="700" spc="27" dirty="0">
                <a:latin typeface="Verdana"/>
                <a:cs typeface="Verdana"/>
              </a:rPr>
              <a:t>ед</a:t>
            </a:r>
            <a:r>
              <a:rPr sz="700" spc="31" dirty="0">
                <a:latin typeface="Verdana"/>
                <a:cs typeface="Verdana"/>
              </a:rPr>
              <a:t>н</a:t>
            </a:r>
            <a:r>
              <a:rPr sz="700" dirty="0">
                <a:latin typeface="Verdana"/>
                <a:cs typeface="Verdana"/>
              </a:rPr>
              <a:t>а</a:t>
            </a:r>
            <a:r>
              <a:rPr sz="700" spc="16" dirty="0">
                <a:latin typeface="Verdana"/>
                <a:cs typeface="Verdana"/>
              </a:rPr>
              <a:t>з</a:t>
            </a:r>
            <a:r>
              <a:rPr sz="700" spc="31" dirty="0">
                <a:latin typeface="Verdana"/>
                <a:cs typeface="Verdana"/>
              </a:rPr>
              <a:t>н</a:t>
            </a:r>
            <a:r>
              <a:rPr sz="700" dirty="0">
                <a:latin typeface="Verdana"/>
                <a:cs typeface="Verdana"/>
              </a:rPr>
              <a:t>а</a:t>
            </a:r>
            <a:r>
              <a:rPr sz="700" spc="8" dirty="0">
                <a:latin typeface="Verdana"/>
                <a:cs typeface="Verdana"/>
              </a:rPr>
              <a:t>ч</a:t>
            </a:r>
            <a:r>
              <a:rPr sz="700" spc="20" dirty="0">
                <a:latin typeface="Verdana"/>
                <a:cs typeface="Verdana"/>
              </a:rPr>
              <a:t>е</a:t>
            </a:r>
            <a:r>
              <a:rPr sz="700" spc="27" dirty="0">
                <a:latin typeface="Verdana"/>
                <a:cs typeface="Verdana"/>
              </a:rPr>
              <a:t>н</a:t>
            </a:r>
            <a:r>
              <a:rPr sz="700" spc="4" dirty="0">
                <a:latin typeface="Verdana"/>
                <a:cs typeface="Verdana"/>
              </a:rPr>
              <a:t>ы</a:t>
            </a:r>
            <a:endParaRPr sz="700" dirty="0">
              <a:latin typeface="Verdana"/>
              <a:cs typeface="Verdana"/>
            </a:endParaRPr>
          </a:p>
          <a:p>
            <a:pPr marL="9939" marR="3976">
              <a:lnSpc>
                <a:spcPct val="121400"/>
              </a:lnSpc>
            </a:pPr>
            <a:r>
              <a:rPr sz="700" spc="23" dirty="0">
                <a:latin typeface="Verdana"/>
                <a:cs typeface="Verdana"/>
              </a:rPr>
              <a:t>для</a:t>
            </a:r>
            <a:r>
              <a:rPr sz="700" spc="-43" dirty="0">
                <a:latin typeface="Verdana"/>
                <a:cs typeface="Verdana"/>
              </a:rPr>
              <a:t> </a:t>
            </a:r>
            <a:r>
              <a:rPr sz="700" spc="12" dirty="0">
                <a:latin typeface="Verdana"/>
                <a:cs typeface="Verdana"/>
              </a:rPr>
              <a:t>личных</a:t>
            </a:r>
            <a:r>
              <a:rPr sz="700" spc="-39" dirty="0">
                <a:latin typeface="Verdana"/>
                <a:cs typeface="Verdana"/>
              </a:rPr>
              <a:t> </a:t>
            </a:r>
            <a:r>
              <a:rPr sz="700" spc="23" dirty="0">
                <a:latin typeface="Verdana"/>
                <a:cs typeface="Verdana"/>
              </a:rPr>
              <a:t>коммуникаций</a:t>
            </a:r>
            <a:r>
              <a:rPr sz="700" spc="-43" dirty="0">
                <a:latin typeface="Verdana"/>
                <a:cs typeface="Verdana"/>
              </a:rPr>
              <a:t> </a:t>
            </a:r>
            <a:r>
              <a:rPr sz="700" spc="31" dirty="0">
                <a:latin typeface="Verdana"/>
                <a:cs typeface="Verdana"/>
              </a:rPr>
              <a:t>между</a:t>
            </a:r>
            <a:r>
              <a:rPr sz="700" spc="-39" dirty="0">
                <a:latin typeface="Verdana"/>
                <a:cs typeface="Verdana"/>
              </a:rPr>
              <a:t> </a:t>
            </a:r>
            <a:r>
              <a:rPr sz="700" spc="20" dirty="0">
                <a:latin typeface="Verdana"/>
                <a:cs typeface="Verdana"/>
              </a:rPr>
              <a:t>сотрудниками </a:t>
            </a:r>
            <a:r>
              <a:rPr sz="700" spc="-184" dirty="0">
                <a:latin typeface="Verdana"/>
                <a:cs typeface="Verdana"/>
              </a:rPr>
              <a:t> </a:t>
            </a:r>
            <a:r>
              <a:rPr sz="700" spc="27" dirty="0">
                <a:latin typeface="Verdana"/>
                <a:cs typeface="Verdana"/>
              </a:rPr>
              <a:t>и</a:t>
            </a:r>
            <a:r>
              <a:rPr sz="700" spc="-51" dirty="0">
                <a:latin typeface="Verdana"/>
                <a:cs typeface="Verdana"/>
              </a:rPr>
              <a:t> </a:t>
            </a:r>
            <a:r>
              <a:rPr sz="700" spc="23" dirty="0">
                <a:latin typeface="Verdana"/>
                <a:cs typeface="Verdana"/>
              </a:rPr>
              <a:t>посетителями</a:t>
            </a:r>
            <a:r>
              <a:rPr sz="700" spc="-47" dirty="0">
                <a:latin typeface="Verdana"/>
                <a:cs typeface="Verdana"/>
              </a:rPr>
              <a:t> </a:t>
            </a:r>
            <a:r>
              <a:rPr sz="700" spc="27" dirty="0">
                <a:latin typeface="Verdana"/>
                <a:cs typeface="Verdana"/>
              </a:rPr>
              <a:t>или</a:t>
            </a:r>
            <a:r>
              <a:rPr sz="700" spc="-47" dirty="0">
                <a:latin typeface="Verdana"/>
                <a:cs typeface="Verdana"/>
              </a:rPr>
              <a:t> </a:t>
            </a:r>
            <a:r>
              <a:rPr sz="700" spc="23" dirty="0">
                <a:latin typeface="Verdana"/>
                <a:cs typeface="Verdana"/>
              </a:rPr>
              <a:t>партнерами</a:t>
            </a:r>
            <a:endParaRPr sz="700" dirty="0">
              <a:latin typeface="Verdana"/>
              <a:cs typeface="Verdana"/>
            </a:endParaRPr>
          </a:p>
          <a:p>
            <a:pPr>
              <a:spcBef>
                <a:spcPts val="35"/>
              </a:spcBef>
            </a:pPr>
            <a:endParaRPr sz="700" dirty="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82050" y="141456"/>
            <a:ext cx="1646750" cy="117758"/>
          </a:xfrm>
          <a:prstGeom prst="rect">
            <a:avLst/>
          </a:prstGeom>
        </p:spPr>
        <p:txBody>
          <a:bodyPr vert="horz" wrap="square" lIns="0" tIns="9939" rIns="0" bIns="0" rtlCol="0">
            <a:spAutoFit/>
          </a:bodyPr>
          <a:lstStyle/>
          <a:p>
            <a:pPr marL="9939">
              <a:spcBef>
                <a:spcPts val="78"/>
              </a:spcBef>
            </a:pPr>
            <a:r>
              <a:rPr sz="700" b="1" spc="35" dirty="0">
                <a:solidFill>
                  <a:srgbClr val="33AF7B"/>
                </a:solidFill>
                <a:latin typeface="Tahoma"/>
                <a:cs typeface="Tahoma"/>
              </a:rPr>
              <a:t>КОРПОРАТИВНЫЕ</a:t>
            </a:r>
            <a:r>
              <a:rPr sz="700" b="1" spc="20" dirty="0">
                <a:solidFill>
                  <a:srgbClr val="33AF7B"/>
                </a:solidFill>
                <a:latin typeface="Tahoma"/>
                <a:cs typeface="Tahoma"/>
              </a:rPr>
              <a:t> </a:t>
            </a:r>
            <a:r>
              <a:rPr sz="700" b="1" spc="43" dirty="0">
                <a:solidFill>
                  <a:srgbClr val="33AF7B"/>
                </a:solidFill>
                <a:latin typeface="Tahoma"/>
                <a:cs typeface="Tahoma"/>
              </a:rPr>
              <a:t>МАТЕРИАЛЫ</a:t>
            </a:r>
            <a:endParaRPr sz="700" dirty="0">
              <a:latin typeface="Tahoma"/>
              <a:cs typeface="Tahom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24978" y="4879345"/>
            <a:ext cx="32252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50" dirty="0" smtClean="0"/>
              <a:t>15</a:t>
            </a:r>
            <a:endParaRPr lang="ru-RU" sz="10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8"/>
            <a:ext cx="9142914" cy="5141772"/>
          </a:xfrm>
          <a:custGeom>
            <a:avLst/>
            <a:gdLst/>
            <a:ahLst/>
            <a:cxnLst/>
            <a:rect l="l" t="t" r="r" b="b"/>
            <a:pathLst>
              <a:path w="10692130" h="7560309">
                <a:moveTo>
                  <a:pt x="10692003" y="0"/>
                </a:moveTo>
                <a:lnTo>
                  <a:pt x="0" y="0"/>
                </a:lnTo>
                <a:lnTo>
                  <a:pt x="0" y="7559992"/>
                </a:lnTo>
                <a:lnTo>
                  <a:pt x="10692003" y="7559992"/>
                </a:lnTo>
                <a:lnTo>
                  <a:pt x="10692003" y="0"/>
                </a:lnTo>
                <a:close/>
              </a:path>
            </a:pathLst>
          </a:custGeom>
          <a:solidFill>
            <a:srgbClr val="E7E8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65956" y="161372"/>
            <a:ext cx="1226621" cy="225480"/>
          </a:xfrm>
          <a:prstGeom prst="rect">
            <a:avLst/>
          </a:prstGeom>
        </p:spPr>
        <p:txBody>
          <a:bodyPr vert="horz" wrap="square" lIns="0" tIns="9939" rIns="0" bIns="0" rtlCol="0">
            <a:spAutoFit/>
          </a:bodyPr>
          <a:lstStyle/>
          <a:p>
            <a:pPr marL="9939">
              <a:spcBef>
                <a:spcPts val="78"/>
              </a:spcBef>
            </a:pPr>
            <a:r>
              <a:rPr sz="700" b="1" spc="35" dirty="0">
                <a:solidFill>
                  <a:srgbClr val="33AF7B"/>
                </a:solidFill>
                <a:latin typeface="Tahoma"/>
                <a:cs typeface="Tahoma"/>
              </a:rPr>
              <a:t>КОРПОРАТИВНЫЕ</a:t>
            </a:r>
            <a:r>
              <a:rPr sz="700" b="1" spc="20" dirty="0">
                <a:solidFill>
                  <a:srgbClr val="33AF7B"/>
                </a:solidFill>
                <a:latin typeface="Tahoma"/>
                <a:cs typeface="Tahoma"/>
              </a:rPr>
              <a:t> </a:t>
            </a:r>
            <a:r>
              <a:rPr sz="700" b="1" spc="43" dirty="0">
                <a:solidFill>
                  <a:srgbClr val="33AF7B"/>
                </a:solidFill>
                <a:latin typeface="Tahoma"/>
                <a:cs typeface="Tahoma"/>
              </a:rPr>
              <a:t>МАТЕРИАЛЫ</a:t>
            </a:r>
            <a:endParaRPr sz="700" dirty="0">
              <a:latin typeface="Tahoma"/>
              <a:cs typeface="Tahom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69490" y="701649"/>
            <a:ext cx="3650109" cy="317813"/>
          </a:xfrm>
          <a:prstGeom prst="rect">
            <a:avLst/>
          </a:prstGeom>
        </p:spPr>
        <p:txBody>
          <a:bodyPr vert="horz" wrap="square" lIns="0" tIns="9939" rIns="0" bIns="0" rtlCol="0">
            <a:spAutoFit/>
          </a:bodyPr>
          <a:lstStyle/>
          <a:p>
            <a:pPr marL="9939">
              <a:spcBef>
                <a:spcPts val="78"/>
              </a:spcBef>
            </a:pPr>
            <a:r>
              <a:rPr sz="2000" spc="27" dirty="0"/>
              <a:t>визитная</a:t>
            </a:r>
            <a:r>
              <a:rPr sz="2000" spc="-55" dirty="0"/>
              <a:t> </a:t>
            </a:r>
            <a:r>
              <a:rPr sz="2000" spc="12" dirty="0"/>
              <a:t>карточка</a:t>
            </a:r>
          </a:p>
        </p:txBody>
      </p:sp>
      <p:sp>
        <p:nvSpPr>
          <p:cNvPr id="6" name="object 6"/>
          <p:cNvSpPr/>
          <p:nvPr/>
        </p:nvSpPr>
        <p:spPr>
          <a:xfrm>
            <a:off x="1279519" y="2321951"/>
            <a:ext cx="2982659" cy="1591851"/>
          </a:xfrm>
          <a:custGeom>
            <a:avLst/>
            <a:gdLst/>
            <a:ahLst/>
            <a:cxnLst/>
            <a:rect l="l" t="t" r="r" b="b"/>
            <a:pathLst>
              <a:path w="3488054" h="2340610">
                <a:moveTo>
                  <a:pt x="3487445" y="0"/>
                </a:moveTo>
                <a:lnTo>
                  <a:pt x="0" y="0"/>
                </a:lnTo>
                <a:lnTo>
                  <a:pt x="0" y="2340000"/>
                </a:lnTo>
                <a:lnTo>
                  <a:pt x="3487445" y="2340000"/>
                </a:lnTo>
                <a:lnTo>
                  <a:pt x="3487445" y="0"/>
                </a:lnTo>
                <a:close/>
              </a:path>
            </a:pathLst>
          </a:custGeom>
          <a:solidFill>
            <a:srgbClr val="38AF7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637187" y="3418453"/>
            <a:ext cx="1087072" cy="302870"/>
          </a:xfrm>
          <a:prstGeom prst="rect">
            <a:avLst/>
          </a:prstGeom>
        </p:spPr>
        <p:txBody>
          <a:bodyPr vert="horz" wrap="square" lIns="0" tIns="12921" rIns="0" bIns="0" rtlCol="0">
            <a:spAutoFit/>
          </a:bodyPr>
          <a:lstStyle/>
          <a:p>
            <a:pPr>
              <a:spcBef>
                <a:spcPts val="102"/>
              </a:spcBef>
            </a:pPr>
            <a:r>
              <a:rPr sz="900" spc="-98" dirty="0">
                <a:solidFill>
                  <a:srgbClr val="FFFFFF"/>
                </a:solidFill>
                <a:latin typeface="Verdana"/>
                <a:cs typeface="Verdana"/>
              </a:rPr>
              <a:t>+9</a:t>
            </a:r>
            <a:r>
              <a:rPr sz="900" spc="-67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900" spc="-16" dirty="0">
                <a:solidFill>
                  <a:srgbClr val="FFFFFF"/>
                </a:solidFill>
                <a:latin typeface="Verdana"/>
                <a:cs typeface="Verdana"/>
              </a:rPr>
              <a:t>(800)</a:t>
            </a:r>
            <a:r>
              <a:rPr sz="900" spc="-67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900" spc="16" dirty="0">
                <a:solidFill>
                  <a:srgbClr val="FFFFFF"/>
                </a:solidFill>
                <a:latin typeface="Verdana"/>
                <a:cs typeface="Verdana"/>
              </a:rPr>
              <a:t>50</a:t>
            </a:r>
            <a:r>
              <a:rPr sz="900" spc="4" dirty="0">
                <a:solidFill>
                  <a:srgbClr val="FFFFFF"/>
                </a:solidFill>
                <a:latin typeface="Verdana"/>
                <a:cs typeface="Verdana"/>
              </a:rPr>
              <a:t>0</a:t>
            </a:r>
            <a:r>
              <a:rPr sz="900" dirty="0">
                <a:solidFill>
                  <a:srgbClr val="FFFFFF"/>
                </a:solidFill>
                <a:latin typeface="Verdana"/>
                <a:cs typeface="Verdana"/>
              </a:rPr>
              <a:t>3</a:t>
            </a:r>
            <a:r>
              <a:rPr sz="900" spc="-12" dirty="0">
                <a:solidFill>
                  <a:srgbClr val="FFFFFF"/>
                </a:solidFill>
                <a:latin typeface="Verdana"/>
                <a:cs typeface="Verdana"/>
              </a:rPr>
              <a:t>0</a:t>
            </a:r>
            <a:r>
              <a:rPr sz="900" dirty="0">
                <a:solidFill>
                  <a:srgbClr val="FFFFFF"/>
                </a:solidFill>
                <a:latin typeface="Verdana"/>
                <a:cs typeface="Verdana"/>
              </a:rPr>
              <a:t>30</a:t>
            </a:r>
            <a:endParaRPr sz="900">
              <a:latin typeface="Verdana"/>
              <a:cs typeface="Verdana"/>
            </a:endParaRPr>
          </a:p>
          <a:p>
            <a:pPr>
              <a:spcBef>
                <a:spcPts val="78"/>
              </a:spcBef>
            </a:pPr>
            <a:r>
              <a:rPr sz="900" spc="23" dirty="0">
                <a:solidFill>
                  <a:srgbClr val="FFFFFF"/>
                </a:solidFill>
                <a:latin typeface="Verdana"/>
                <a:cs typeface="Verdana"/>
                <a:hlinkClick r:id="rId2"/>
              </a:rPr>
              <a:t>natsok@fmfc.ru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372397" y="3541116"/>
            <a:ext cx="461001" cy="151547"/>
          </a:xfrm>
          <a:prstGeom prst="rect">
            <a:avLst/>
          </a:prstGeom>
        </p:spPr>
        <p:txBody>
          <a:bodyPr vert="horz" wrap="square" lIns="0" tIns="12921" rIns="0" bIns="0" rtlCol="0">
            <a:spAutoFit/>
          </a:bodyPr>
          <a:lstStyle/>
          <a:p>
            <a:pPr>
              <a:spcBef>
                <a:spcPts val="102"/>
              </a:spcBef>
            </a:pPr>
            <a:r>
              <a:rPr sz="900" spc="43" dirty="0">
                <a:solidFill>
                  <a:srgbClr val="FFFFFF"/>
                </a:solidFill>
                <a:latin typeface="Verdana"/>
                <a:cs typeface="Verdana"/>
              </a:rPr>
              <a:t>fm</a:t>
            </a:r>
            <a:r>
              <a:rPr sz="900" spc="16" dirty="0">
                <a:solidFill>
                  <a:srgbClr val="FFFFFF"/>
                </a:solidFill>
                <a:latin typeface="Verdana"/>
                <a:cs typeface="Verdana"/>
              </a:rPr>
              <a:t>f</a:t>
            </a:r>
            <a:r>
              <a:rPr sz="900" spc="70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900" spc="-23" dirty="0">
                <a:solidFill>
                  <a:srgbClr val="FFFFFF"/>
                </a:solidFill>
                <a:latin typeface="Verdana"/>
                <a:cs typeface="Verdana"/>
              </a:rPr>
              <a:t>.ru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881190" y="2321951"/>
            <a:ext cx="2982117" cy="15918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 marR="478564" algn="r">
              <a:spcBef>
                <a:spcPts val="618"/>
              </a:spcBef>
            </a:pPr>
            <a:r>
              <a:rPr sz="900" dirty="0">
                <a:solidFill>
                  <a:srgbClr val="FFFFFF"/>
                </a:solidFill>
                <a:latin typeface="Leelawadee UI Semilight"/>
                <a:cs typeface="Leelawadee UI Semilight"/>
              </a:rPr>
              <a:t>fmfc.ru</a:t>
            </a:r>
            <a:endParaRPr sz="900">
              <a:latin typeface="Leelawadee UI Semilight"/>
              <a:cs typeface="Leelawadee UI Semilight"/>
            </a:endParaRPr>
          </a:p>
        </p:txBody>
      </p:sp>
      <p:pic>
        <p:nvPicPr>
          <p:cNvPr id="11" name="object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162948" y="3574281"/>
            <a:ext cx="77713" cy="61808"/>
          </a:xfrm>
          <a:prstGeom prst="rect">
            <a:avLst/>
          </a:prstGeom>
        </p:spPr>
      </p:pic>
      <p:grpSp>
        <p:nvGrpSpPr>
          <p:cNvPr id="12" name="object 12"/>
          <p:cNvGrpSpPr/>
          <p:nvPr/>
        </p:nvGrpSpPr>
        <p:grpSpPr>
          <a:xfrm>
            <a:off x="4881190" y="2321951"/>
            <a:ext cx="2982117" cy="1591851"/>
            <a:chOff x="5708281" y="3414128"/>
            <a:chExt cx="3487420" cy="2340610"/>
          </a:xfrm>
        </p:grpSpPr>
        <p:sp>
          <p:nvSpPr>
            <p:cNvPr id="13" name="object 13"/>
            <p:cNvSpPr/>
            <p:nvPr/>
          </p:nvSpPr>
          <p:spPr>
            <a:xfrm>
              <a:off x="5708281" y="3414128"/>
              <a:ext cx="3487420" cy="2340610"/>
            </a:xfrm>
            <a:custGeom>
              <a:avLst/>
              <a:gdLst/>
              <a:ahLst/>
              <a:cxnLst/>
              <a:rect l="l" t="t" r="r" b="b"/>
              <a:pathLst>
                <a:path w="3487420" h="2340610">
                  <a:moveTo>
                    <a:pt x="3487420" y="0"/>
                  </a:moveTo>
                  <a:lnTo>
                    <a:pt x="0" y="0"/>
                  </a:lnTo>
                  <a:lnTo>
                    <a:pt x="0" y="2340000"/>
                  </a:lnTo>
                  <a:lnTo>
                    <a:pt x="3487420" y="2340000"/>
                  </a:lnTo>
                  <a:lnTo>
                    <a:pt x="3487420" y="0"/>
                  </a:lnTo>
                  <a:close/>
                </a:path>
              </a:pathLst>
            </a:custGeom>
            <a:solidFill>
              <a:srgbClr val="38AF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140463" y="4959464"/>
              <a:ext cx="1326515" cy="387350"/>
            </a:xfrm>
            <a:custGeom>
              <a:avLst/>
              <a:gdLst/>
              <a:ahLst/>
              <a:cxnLst/>
              <a:rect l="l" t="t" r="r" b="b"/>
              <a:pathLst>
                <a:path w="1326515" h="387350">
                  <a:moveTo>
                    <a:pt x="161391" y="45440"/>
                  </a:moveTo>
                  <a:lnTo>
                    <a:pt x="157822" y="27749"/>
                  </a:lnTo>
                  <a:lnTo>
                    <a:pt x="148082" y="13309"/>
                  </a:lnTo>
                  <a:lnTo>
                    <a:pt x="133642" y="3568"/>
                  </a:lnTo>
                  <a:lnTo>
                    <a:pt x="115951" y="0"/>
                  </a:lnTo>
                  <a:lnTo>
                    <a:pt x="98259" y="3568"/>
                  </a:lnTo>
                  <a:lnTo>
                    <a:pt x="83820" y="13309"/>
                  </a:lnTo>
                  <a:lnTo>
                    <a:pt x="74079" y="27749"/>
                  </a:lnTo>
                  <a:lnTo>
                    <a:pt x="70510" y="45440"/>
                  </a:lnTo>
                  <a:lnTo>
                    <a:pt x="74079" y="63119"/>
                  </a:lnTo>
                  <a:lnTo>
                    <a:pt x="83820" y="77571"/>
                  </a:lnTo>
                  <a:lnTo>
                    <a:pt x="98259" y="87312"/>
                  </a:lnTo>
                  <a:lnTo>
                    <a:pt x="115951" y="90881"/>
                  </a:lnTo>
                  <a:lnTo>
                    <a:pt x="133642" y="87312"/>
                  </a:lnTo>
                  <a:lnTo>
                    <a:pt x="148082" y="77571"/>
                  </a:lnTo>
                  <a:lnTo>
                    <a:pt x="157822" y="63119"/>
                  </a:lnTo>
                  <a:lnTo>
                    <a:pt x="161391" y="45440"/>
                  </a:lnTo>
                  <a:close/>
                </a:path>
                <a:path w="1326515" h="387350">
                  <a:moveTo>
                    <a:pt x="334581" y="341503"/>
                  </a:moveTo>
                  <a:lnTo>
                    <a:pt x="331012" y="323811"/>
                  </a:lnTo>
                  <a:lnTo>
                    <a:pt x="321271" y="309372"/>
                  </a:lnTo>
                  <a:lnTo>
                    <a:pt x="306832" y="299631"/>
                  </a:lnTo>
                  <a:lnTo>
                    <a:pt x="289140" y="296062"/>
                  </a:lnTo>
                  <a:lnTo>
                    <a:pt x="271449" y="299631"/>
                  </a:lnTo>
                  <a:lnTo>
                    <a:pt x="257009" y="309372"/>
                  </a:lnTo>
                  <a:lnTo>
                    <a:pt x="247269" y="323811"/>
                  </a:lnTo>
                  <a:lnTo>
                    <a:pt x="243700" y="341503"/>
                  </a:lnTo>
                  <a:lnTo>
                    <a:pt x="247269" y="359181"/>
                  </a:lnTo>
                  <a:lnTo>
                    <a:pt x="257009" y="373634"/>
                  </a:lnTo>
                  <a:lnTo>
                    <a:pt x="271449" y="383374"/>
                  </a:lnTo>
                  <a:lnTo>
                    <a:pt x="289140" y="386943"/>
                  </a:lnTo>
                  <a:lnTo>
                    <a:pt x="306832" y="383374"/>
                  </a:lnTo>
                  <a:lnTo>
                    <a:pt x="321271" y="373634"/>
                  </a:lnTo>
                  <a:lnTo>
                    <a:pt x="331012" y="359181"/>
                  </a:lnTo>
                  <a:lnTo>
                    <a:pt x="334581" y="341503"/>
                  </a:lnTo>
                  <a:close/>
                </a:path>
                <a:path w="1326515" h="387350">
                  <a:moveTo>
                    <a:pt x="334581" y="89941"/>
                  </a:moveTo>
                  <a:lnTo>
                    <a:pt x="331012" y="72250"/>
                  </a:lnTo>
                  <a:lnTo>
                    <a:pt x="321271" y="57810"/>
                  </a:lnTo>
                  <a:lnTo>
                    <a:pt x="306832" y="48069"/>
                  </a:lnTo>
                  <a:lnTo>
                    <a:pt x="289140" y="44500"/>
                  </a:lnTo>
                  <a:lnTo>
                    <a:pt x="271449" y="48069"/>
                  </a:lnTo>
                  <a:lnTo>
                    <a:pt x="257009" y="57810"/>
                  </a:lnTo>
                  <a:lnTo>
                    <a:pt x="247269" y="72250"/>
                  </a:lnTo>
                  <a:lnTo>
                    <a:pt x="243700" y="89941"/>
                  </a:lnTo>
                  <a:lnTo>
                    <a:pt x="247269" y="107632"/>
                  </a:lnTo>
                  <a:lnTo>
                    <a:pt x="257009" y="122072"/>
                  </a:lnTo>
                  <a:lnTo>
                    <a:pt x="271449" y="131813"/>
                  </a:lnTo>
                  <a:lnTo>
                    <a:pt x="289140" y="135382"/>
                  </a:lnTo>
                  <a:lnTo>
                    <a:pt x="306832" y="131813"/>
                  </a:lnTo>
                  <a:lnTo>
                    <a:pt x="321271" y="122072"/>
                  </a:lnTo>
                  <a:lnTo>
                    <a:pt x="331012" y="107632"/>
                  </a:lnTo>
                  <a:lnTo>
                    <a:pt x="334581" y="89941"/>
                  </a:lnTo>
                  <a:close/>
                </a:path>
                <a:path w="1326515" h="387350">
                  <a:moveTo>
                    <a:pt x="405091" y="263131"/>
                  </a:moveTo>
                  <a:lnTo>
                    <a:pt x="395960" y="218033"/>
                  </a:lnTo>
                  <a:lnTo>
                    <a:pt x="371094" y="181178"/>
                  </a:lnTo>
                  <a:lnTo>
                    <a:pt x="334225" y="156311"/>
                  </a:lnTo>
                  <a:lnTo>
                    <a:pt x="289140" y="147193"/>
                  </a:lnTo>
                  <a:lnTo>
                    <a:pt x="244055" y="156311"/>
                  </a:lnTo>
                  <a:lnTo>
                    <a:pt x="221437" y="171564"/>
                  </a:lnTo>
                  <a:lnTo>
                    <a:pt x="197904" y="136677"/>
                  </a:lnTo>
                  <a:lnTo>
                    <a:pt x="161036" y="111810"/>
                  </a:lnTo>
                  <a:lnTo>
                    <a:pt x="115938" y="102679"/>
                  </a:lnTo>
                  <a:lnTo>
                    <a:pt x="70853" y="111810"/>
                  </a:lnTo>
                  <a:lnTo>
                    <a:pt x="33997" y="136677"/>
                  </a:lnTo>
                  <a:lnTo>
                    <a:pt x="9131" y="173532"/>
                  </a:lnTo>
                  <a:lnTo>
                    <a:pt x="0" y="218617"/>
                  </a:lnTo>
                  <a:lnTo>
                    <a:pt x="0" y="386842"/>
                  </a:lnTo>
                  <a:lnTo>
                    <a:pt x="58699" y="386842"/>
                  </a:lnTo>
                  <a:lnTo>
                    <a:pt x="58699" y="218617"/>
                  </a:lnTo>
                  <a:lnTo>
                    <a:pt x="63207" y="196367"/>
                  </a:lnTo>
                  <a:lnTo>
                    <a:pt x="75488" y="178168"/>
                  </a:lnTo>
                  <a:lnTo>
                    <a:pt x="93687" y="165887"/>
                  </a:lnTo>
                  <a:lnTo>
                    <a:pt x="115938" y="161378"/>
                  </a:lnTo>
                  <a:lnTo>
                    <a:pt x="138214" y="165887"/>
                  </a:lnTo>
                  <a:lnTo>
                    <a:pt x="156413" y="178168"/>
                  </a:lnTo>
                  <a:lnTo>
                    <a:pt x="168694" y="196367"/>
                  </a:lnTo>
                  <a:lnTo>
                    <a:pt x="173189" y="218617"/>
                  </a:lnTo>
                  <a:lnTo>
                    <a:pt x="173189" y="386842"/>
                  </a:lnTo>
                  <a:lnTo>
                    <a:pt x="231902" y="386854"/>
                  </a:lnTo>
                  <a:lnTo>
                    <a:pt x="231902" y="263131"/>
                  </a:lnTo>
                  <a:lnTo>
                    <a:pt x="236397" y="240868"/>
                  </a:lnTo>
                  <a:lnTo>
                    <a:pt x="248678" y="222669"/>
                  </a:lnTo>
                  <a:lnTo>
                    <a:pt x="266877" y="210388"/>
                  </a:lnTo>
                  <a:lnTo>
                    <a:pt x="289140" y="205892"/>
                  </a:lnTo>
                  <a:lnTo>
                    <a:pt x="311404" y="210388"/>
                  </a:lnTo>
                  <a:lnTo>
                    <a:pt x="329603" y="222669"/>
                  </a:lnTo>
                  <a:lnTo>
                    <a:pt x="341884" y="240868"/>
                  </a:lnTo>
                  <a:lnTo>
                    <a:pt x="346392" y="263131"/>
                  </a:lnTo>
                  <a:lnTo>
                    <a:pt x="346392" y="386854"/>
                  </a:lnTo>
                  <a:lnTo>
                    <a:pt x="405091" y="386854"/>
                  </a:lnTo>
                  <a:lnTo>
                    <a:pt x="405091" y="263131"/>
                  </a:lnTo>
                  <a:close/>
                </a:path>
                <a:path w="1326515" h="387350">
                  <a:moveTo>
                    <a:pt x="507771" y="341503"/>
                  </a:moveTo>
                  <a:lnTo>
                    <a:pt x="504202" y="323811"/>
                  </a:lnTo>
                  <a:lnTo>
                    <a:pt x="494461" y="309372"/>
                  </a:lnTo>
                  <a:lnTo>
                    <a:pt x="480021" y="299631"/>
                  </a:lnTo>
                  <a:lnTo>
                    <a:pt x="462330" y="296062"/>
                  </a:lnTo>
                  <a:lnTo>
                    <a:pt x="444652" y="299631"/>
                  </a:lnTo>
                  <a:lnTo>
                    <a:pt x="430199" y="309372"/>
                  </a:lnTo>
                  <a:lnTo>
                    <a:pt x="420458" y="323811"/>
                  </a:lnTo>
                  <a:lnTo>
                    <a:pt x="416890" y="341503"/>
                  </a:lnTo>
                  <a:lnTo>
                    <a:pt x="420458" y="359181"/>
                  </a:lnTo>
                  <a:lnTo>
                    <a:pt x="430199" y="373634"/>
                  </a:lnTo>
                  <a:lnTo>
                    <a:pt x="444652" y="383374"/>
                  </a:lnTo>
                  <a:lnTo>
                    <a:pt x="462330" y="386943"/>
                  </a:lnTo>
                  <a:lnTo>
                    <a:pt x="480021" y="383374"/>
                  </a:lnTo>
                  <a:lnTo>
                    <a:pt x="494461" y="373634"/>
                  </a:lnTo>
                  <a:lnTo>
                    <a:pt x="504202" y="359181"/>
                  </a:lnTo>
                  <a:lnTo>
                    <a:pt x="507771" y="341503"/>
                  </a:lnTo>
                  <a:close/>
                </a:path>
                <a:path w="1326515" h="387350">
                  <a:moveTo>
                    <a:pt x="711555" y="143941"/>
                  </a:moveTo>
                  <a:lnTo>
                    <a:pt x="705434" y="126492"/>
                  </a:lnTo>
                  <a:lnTo>
                    <a:pt x="693915" y="113550"/>
                  </a:lnTo>
                  <a:lnTo>
                    <a:pt x="678434" y="105498"/>
                  </a:lnTo>
                  <a:lnTo>
                    <a:pt x="660463" y="102730"/>
                  </a:lnTo>
                  <a:lnTo>
                    <a:pt x="639038" y="106819"/>
                  </a:lnTo>
                  <a:lnTo>
                    <a:pt x="622096" y="118097"/>
                  </a:lnTo>
                  <a:lnTo>
                    <a:pt x="610946" y="135064"/>
                  </a:lnTo>
                  <a:lnTo>
                    <a:pt x="606933" y="156248"/>
                  </a:lnTo>
                  <a:lnTo>
                    <a:pt x="610946" y="177431"/>
                  </a:lnTo>
                  <a:lnTo>
                    <a:pt x="622071" y="194411"/>
                  </a:lnTo>
                  <a:lnTo>
                    <a:pt x="638962" y="205676"/>
                  </a:lnTo>
                  <a:lnTo>
                    <a:pt x="660273" y="209765"/>
                  </a:lnTo>
                  <a:lnTo>
                    <a:pt x="678103" y="207111"/>
                  </a:lnTo>
                  <a:lnTo>
                    <a:pt x="693610" y="199212"/>
                  </a:lnTo>
                  <a:lnTo>
                    <a:pt x="705281" y="186245"/>
                  </a:lnTo>
                  <a:lnTo>
                    <a:pt x="711555" y="168363"/>
                  </a:lnTo>
                  <a:lnTo>
                    <a:pt x="684136" y="168363"/>
                  </a:lnTo>
                  <a:lnTo>
                    <a:pt x="680631" y="175717"/>
                  </a:lnTo>
                  <a:lnTo>
                    <a:pt x="675144" y="180962"/>
                  </a:lnTo>
                  <a:lnTo>
                    <a:pt x="668197" y="184111"/>
                  </a:lnTo>
                  <a:lnTo>
                    <a:pt x="660273" y="185153"/>
                  </a:lnTo>
                  <a:lnTo>
                    <a:pt x="649528" y="183057"/>
                  </a:lnTo>
                  <a:lnTo>
                    <a:pt x="641184" y="177139"/>
                  </a:lnTo>
                  <a:lnTo>
                    <a:pt x="635812" y="168008"/>
                  </a:lnTo>
                  <a:lnTo>
                    <a:pt x="633971" y="156248"/>
                  </a:lnTo>
                  <a:lnTo>
                    <a:pt x="635762" y="144576"/>
                  </a:lnTo>
                  <a:lnTo>
                    <a:pt x="641070" y="135432"/>
                  </a:lnTo>
                  <a:lnTo>
                    <a:pt x="649452" y="129476"/>
                  </a:lnTo>
                  <a:lnTo>
                    <a:pt x="660463" y="127342"/>
                  </a:lnTo>
                  <a:lnTo>
                    <a:pt x="668286" y="128371"/>
                  </a:lnTo>
                  <a:lnTo>
                    <a:pt x="675170" y="131457"/>
                  </a:lnTo>
                  <a:lnTo>
                    <a:pt x="680631" y="136639"/>
                  </a:lnTo>
                  <a:lnTo>
                    <a:pt x="684136" y="143941"/>
                  </a:lnTo>
                  <a:lnTo>
                    <a:pt x="711555" y="143941"/>
                  </a:lnTo>
                  <a:close/>
                </a:path>
                <a:path w="1326515" h="387350">
                  <a:moveTo>
                    <a:pt x="832027" y="163156"/>
                  </a:moveTo>
                  <a:lnTo>
                    <a:pt x="830110" y="143573"/>
                  </a:lnTo>
                  <a:lnTo>
                    <a:pt x="829703" y="139471"/>
                  </a:lnTo>
                  <a:lnTo>
                    <a:pt x="821880" y="124739"/>
                  </a:lnTo>
                  <a:lnTo>
                    <a:pt x="819518" y="120281"/>
                  </a:lnTo>
                  <a:lnTo>
                    <a:pt x="803681" y="108331"/>
                  </a:lnTo>
                  <a:lnTo>
                    <a:pt x="803681" y="143573"/>
                  </a:lnTo>
                  <a:lnTo>
                    <a:pt x="754634" y="143573"/>
                  </a:lnTo>
                  <a:lnTo>
                    <a:pt x="758075" y="135991"/>
                  </a:lnTo>
                  <a:lnTo>
                    <a:pt x="763397" y="130035"/>
                  </a:lnTo>
                  <a:lnTo>
                    <a:pt x="770521" y="126136"/>
                  </a:lnTo>
                  <a:lnTo>
                    <a:pt x="779437" y="124739"/>
                  </a:lnTo>
                  <a:lnTo>
                    <a:pt x="788225" y="126111"/>
                  </a:lnTo>
                  <a:lnTo>
                    <a:pt x="795261" y="129959"/>
                  </a:lnTo>
                  <a:lnTo>
                    <a:pt x="800442" y="135915"/>
                  </a:lnTo>
                  <a:lnTo>
                    <a:pt x="803681" y="143573"/>
                  </a:lnTo>
                  <a:lnTo>
                    <a:pt x="803681" y="108331"/>
                  </a:lnTo>
                  <a:lnTo>
                    <a:pt x="802487" y="107429"/>
                  </a:lnTo>
                  <a:lnTo>
                    <a:pt x="779627" y="102730"/>
                  </a:lnTo>
                  <a:lnTo>
                    <a:pt x="758037" y="106794"/>
                  </a:lnTo>
                  <a:lnTo>
                    <a:pt x="741108" y="118046"/>
                  </a:lnTo>
                  <a:lnTo>
                    <a:pt x="730046" y="135064"/>
                  </a:lnTo>
                  <a:lnTo>
                    <a:pt x="726097" y="156438"/>
                  </a:lnTo>
                  <a:lnTo>
                    <a:pt x="730034" y="177673"/>
                  </a:lnTo>
                  <a:lnTo>
                    <a:pt x="741108" y="194576"/>
                  </a:lnTo>
                  <a:lnTo>
                    <a:pt x="758190" y="205740"/>
                  </a:lnTo>
                  <a:lnTo>
                    <a:pt x="780186" y="209778"/>
                  </a:lnTo>
                  <a:lnTo>
                    <a:pt x="796226" y="207733"/>
                  </a:lnTo>
                  <a:lnTo>
                    <a:pt x="810641" y="201434"/>
                  </a:lnTo>
                  <a:lnTo>
                    <a:pt x="822375" y="190576"/>
                  </a:lnTo>
                  <a:lnTo>
                    <a:pt x="823798" y="187769"/>
                  </a:lnTo>
                  <a:lnTo>
                    <a:pt x="830351" y="174904"/>
                  </a:lnTo>
                  <a:lnTo>
                    <a:pt x="802741" y="174904"/>
                  </a:lnTo>
                  <a:lnTo>
                    <a:pt x="799134" y="180378"/>
                  </a:lnTo>
                  <a:lnTo>
                    <a:pt x="793877" y="184416"/>
                  </a:lnTo>
                  <a:lnTo>
                    <a:pt x="787374" y="186905"/>
                  </a:lnTo>
                  <a:lnTo>
                    <a:pt x="779995" y="187769"/>
                  </a:lnTo>
                  <a:lnTo>
                    <a:pt x="770229" y="186232"/>
                  </a:lnTo>
                  <a:lnTo>
                    <a:pt x="762101" y="181610"/>
                  </a:lnTo>
                  <a:lnTo>
                    <a:pt x="756246" y="173926"/>
                  </a:lnTo>
                  <a:lnTo>
                    <a:pt x="753325" y="163156"/>
                  </a:lnTo>
                  <a:lnTo>
                    <a:pt x="832027" y="163156"/>
                  </a:lnTo>
                  <a:close/>
                </a:path>
                <a:path w="1326515" h="387350">
                  <a:moveTo>
                    <a:pt x="964412" y="104965"/>
                  </a:moveTo>
                  <a:lnTo>
                    <a:pt x="933831" y="104965"/>
                  </a:lnTo>
                  <a:lnTo>
                    <a:pt x="907351" y="141516"/>
                  </a:lnTo>
                  <a:lnTo>
                    <a:pt x="880872" y="104965"/>
                  </a:lnTo>
                  <a:lnTo>
                    <a:pt x="850099" y="104965"/>
                  </a:lnTo>
                  <a:lnTo>
                    <a:pt x="850099" y="207530"/>
                  </a:lnTo>
                  <a:lnTo>
                    <a:pt x="876769" y="207530"/>
                  </a:lnTo>
                  <a:lnTo>
                    <a:pt x="876769" y="171170"/>
                  </a:lnTo>
                  <a:lnTo>
                    <a:pt x="875080" y="136105"/>
                  </a:lnTo>
                  <a:lnTo>
                    <a:pt x="906970" y="181978"/>
                  </a:lnTo>
                  <a:lnTo>
                    <a:pt x="907719" y="181978"/>
                  </a:lnTo>
                  <a:lnTo>
                    <a:pt x="939609" y="136105"/>
                  </a:lnTo>
                  <a:lnTo>
                    <a:pt x="937742" y="171170"/>
                  </a:lnTo>
                  <a:lnTo>
                    <a:pt x="937742" y="207530"/>
                  </a:lnTo>
                  <a:lnTo>
                    <a:pt x="964412" y="207530"/>
                  </a:lnTo>
                  <a:lnTo>
                    <a:pt x="964412" y="104965"/>
                  </a:lnTo>
                  <a:close/>
                </a:path>
                <a:path w="1326515" h="387350">
                  <a:moveTo>
                    <a:pt x="1089355" y="163156"/>
                  </a:moveTo>
                  <a:lnTo>
                    <a:pt x="1087437" y="143573"/>
                  </a:lnTo>
                  <a:lnTo>
                    <a:pt x="1087043" y="139471"/>
                  </a:lnTo>
                  <a:lnTo>
                    <a:pt x="1079220" y="124739"/>
                  </a:lnTo>
                  <a:lnTo>
                    <a:pt x="1076858" y="120281"/>
                  </a:lnTo>
                  <a:lnTo>
                    <a:pt x="1061008" y="108331"/>
                  </a:lnTo>
                  <a:lnTo>
                    <a:pt x="1061008" y="143573"/>
                  </a:lnTo>
                  <a:lnTo>
                    <a:pt x="1011961" y="143573"/>
                  </a:lnTo>
                  <a:lnTo>
                    <a:pt x="1015415" y="135991"/>
                  </a:lnTo>
                  <a:lnTo>
                    <a:pt x="1020724" y="130035"/>
                  </a:lnTo>
                  <a:lnTo>
                    <a:pt x="1027849" y="126136"/>
                  </a:lnTo>
                  <a:lnTo>
                    <a:pt x="1036764" y="124739"/>
                  </a:lnTo>
                  <a:lnTo>
                    <a:pt x="1045552" y="126111"/>
                  </a:lnTo>
                  <a:lnTo>
                    <a:pt x="1052588" y="129959"/>
                  </a:lnTo>
                  <a:lnTo>
                    <a:pt x="1057770" y="135915"/>
                  </a:lnTo>
                  <a:lnTo>
                    <a:pt x="1061008" y="143573"/>
                  </a:lnTo>
                  <a:lnTo>
                    <a:pt x="1061008" y="108331"/>
                  </a:lnTo>
                  <a:lnTo>
                    <a:pt x="1059827" y="107429"/>
                  </a:lnTo>
                  <a:lnTo>
                    <a:pt x="1036955" y="102730"/>
                  </a:lnTo>
                  <a:lnTo>
                    <a:pt x="1015365" y="106794"/>
                  </a:lnTo>
                  <a:lnTo>
                    <a:pt x="998435" y="118046"/>
                  </a:lnTo>
                  <a:lnTo>
                    <a:pt x="987374" y="135064"/>
                  </a:lnTo>
                  <a:lnTo>
                    <a:pt x="983424" y="156438"/>
                  </a:lnTo>
                  <a:lnTo>
                    <a:pt x="987361" y="177673"/>
                  </a:lnTo>
                  <a:lnTo>
                    <a:pt x="998435" y="194576"/>
                  </a:lnTo>
                  <a:lnTo>
                    <a:pt x="1015530" y="205740"/>
                  </a:lnTo>
                  <a:lnTo>
                    <a:pt x="1037513" y="209778"/>
                  </a:lnTo>
                  <a:lnTo>
                    <a:pt x="1053553" y="207733"/>
                  </a:lnTo>
                  <a:lnTo>
                    <a:pt x="1067981" y="201434"/>
                  </a:lnTo>
                  <a:lnTo>
                    <a:pt x="1079703" y="190576"/>
                  </a:lnTo>
                  <a:lnTo>
                    <a:pt x="1081138" y="187769"/>
                  </a:lnTo>
                  <a:lnTo>
                    <a:pt x="1087678" y="174904"/>
                  </a:lnTo>
                  <a:lnTo>
                    <a:pt x="1060081" y="174904"/>
                  </a:lnTo>
                  <a:lnTo>
                    <a:pt x="1056474" y="180378"/>
                  </a:lnTo>
                  <a:lnTo>
                    <a:pt x="1051217" y="184416"/>
                  </a:lnTo>
                  <a:lnTo>
                    <a:pt x="1044702" y="186905"/>
                  </a:lnTo>
                  <a:lnTo>
                    <a:pt x="1037323" y="187769"/>
                  </a:lnTo>
                  <a:lnTo>
                    <a:pt x="1027569" y="186232"/>
                  </a:lnTo>
                  <a:lnTo>
                    <a:pt x="1019441" y="181610"/>
                  </a:lnTo>
                  <a:lnTo>
                    <a:pt x="1013587" y="173926"/>
                  </a:lnTo>
                  <a:lnTo>
                    <a:pt x="1010653" y="163156"/>
                  </a:lnTo>
                  <a:lnTo>
                    <a:pt x="1089355" y="163156"/>
                  </a:lnTo>
                  <a:close/>
                </a:path>
                <a:path w="1326515" h="387350">
                  <a:moveTo>
                    <a:pt x="1187615" y="57416"/>
                  </a:moveTo>
                  <a:lnTo>
                    <a:pt x="1166736" y="57416"/>
                  </a:lnTo>
                  <a:lnTo>
                    <a:pt x="1166736" y="68046"/>
                  </a:lnTo>
                  <a:lnTo>
                    <a:pt x="1162634" y="71970"/>
                  </a:lnTo>
                  <a:lnTo>
                    <a:pt x="1150315" y="71970"/>
                  </a:lnTo>
                  <a:lnTo>
                    <a:pt x="1146213" y="68046"/>
                  </a:lnTo>
                  <a:lnTo>
                    <a:pt x="1146213" y="57416"/>
                  </a:lnTo>
                  <a:lnTo>
                    <a:pt x="1125143" y="57416"/>
                  </a:lnTo>
                  <a:lnTo>
                    <a:pt x="1125143" y="62458"/>
                  </a:lnTo>
                  <a:lnTo>
                    <a:pt x="1127734" y="75031"/>
                  </a:lnTo>
                  <a:lnTo>
                    <a:pt x="1134656" y="84340"/>
                  </a:lnTo>
                  <a:lnTo>
                    <a:pt x="1144663" y="90119"/>
                  </a:lnTo>
                  <a:lnTo>
                    <a:pt x="1156474" y="92113"/>
                  </a:lnTo>
                  <a:lnTo>
                    <a:pt x="1168184" y="90119"/>
                  </a:lnTo>
                  <a:lnTo>
                    <a:pt x="1178128" y="84340"/>
                  </a:lnTo>
                  <a:lnTo>
                    <a:pt x="1185037" y="75031"/>
                  </a:lnTo>
                  <a:lnTo>
                    <a:pt x="1185659" y="71970"/>
                  </a:lnTo>
                  <a:lnTo>
                    <a:pt x="1187615" y="62458"/>
                  </a:lnTo>
                  <a:lnTo>
                    <a:pt x="1187615" y="57416"/>
                  </a:lnTo>
                  <a:close/>
                </a:path>
                <a:path w="1326515" h="387350">
                  <a:moveTo>
                    <a:pt x="1205522" y="104978"/>
                  </a:moveTo>
                  <a:lnTo>
                    <a:pt x="1174940" y="104978"/>
                  </a:lnTo>
                  <a:lnTo>
                    <a:pt x="1132789" y="171361"/>
                  </a:lnTo>
                  <a:lnTo>
                    <a:pt x="1134097" y="141338"/>
                  </a:lnTo>
                  <a:lnTo>
                    <a:pt x="1134097" y="104978"/>
                  </a:lnTo>
                  <a:lnTo>
                    <a:pt x="1107427" y="104978"/>
                  </a:lnTo>
                  <a:lnTo>
                    <a:pt x="1107427" y="207543"/>
                  </a:lnTo>
                  <a:lnTo>
                    <a:pt x="1138199" y="207543"/>
                  </a:lnTo>
                  <a:lnTo>
                    <a:pt x="1161148" y="171361"/>
                  </a:lnTo>
                  <a:lnTo>
                    <a:pt x="1180528" y="140779"/>
                  </a:lnTo>
                  <a:lnTo>
                    <a:pt x="1178852" y="171170"/>
                  </a:lnTo>
                  <a:lnTo>
                    <a:pt x="1178852" y="207543"/>
                  </a:lnTo>
                  <a:lnTo>
                    <a:pt x="1205522" y="207543"/>
                  </a:lnTo>
                  <a:lnTo>
                    <a:pt x="1205522" y="140779"/>
                  </a:lnTo>
                  <a:lnTo>
                    <a:pt x="1205522" y="104978"/>
                  </a:lnTo>
                  <a:close/>
                </a:path>
                <a:path w="1326515" h="387350">
                  <a:moveTo>
                    <a:pt x="1326362" y="104965"/>
                  </a:moveTo>
                  <a:lnTo>
                    <a:pt x="1299692" y="104965"/>
                  </a:lnTo>
                  <a:lnTo>
                    <a:pt x="1299692" y="143065"/>
                  </a:lnTo>
                  <a:lnTo>
                    <a:pt x="1253629" y="143065"/>
                  </a:lnTo>
                  <a:lnTo>
                    <a:pt x="1253629" y="104965"/>
                  </a:lnTo>
                  <a:lnTo>
                    <a:pt x="1226972" y="104965"/>
                  </a:lnTo>
                  <a:lnTo>
                    <a:pt x="1226972" y="143065"/>
                  </a:lnTo>
                  <a:lnTo>
                    <a:pt x="1226959" y="168465"/>
                  </a:lnTo>
                  <a:lnTo>
                    <a:pt x="1226959" y="207835"/>
                  </a:lnTo>
                  <a:lnTo>
                    <a:pt x="1253629" y="207835"/>
                  </a:lnTo>
                  <a:lnTo>
                    <a:pt x="1253629" y="168465"/>
                  </a:lnTo>
                  <a:lnTo>
                    <a:pt x="1299692" y="168465"/>
                  </a:lnTo>
                  <a:lnTo>
                    <a:pt x="1299692" y="207835"/>
                  </a:lnTo>
                  <a:lnTo>
                    <a:pt x="1326362" y="207835"/>
                  </a:lnTo>
                  <a:lnTo>
                    <a:pt x="1326362" y="168465"/>
                  </a:lnTo>
                  <a:lnTo>
                    <a:pt x="1326362" y="143065"/>
                  </a:lnTo>
                  <a:lnTo>
                    <a:pt x="1326362" y="10496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6403102" y="3411977"/>
            <a:ext cx="213939" cy="102352"/>
            <a:chOff x="7488072" y="5016870"/>
            <a:chExt cx="250190" cy="150495"/>
          </a:xfrm>
        </p:grpSpPr>
        <p:pic>
          <p:nvPicPr>
            <p:cNvPr id="16" name="object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488072" y="5064429"/>
              <a:ext cx="130543" cy="102565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639870" y="5016870"/>
              <a:ext cx="98094" cy="150126"/>
            </a:xfrm>
            <a:prstGeom prst="rect">
              <a:avLst/>
            </a:prstGeom>
          </p:spPr>
        </p:pic>
      </p:grpSp>
      <p:pic>
        <p:nvPicPr>
          <p:cNvPr id="18" name="object 1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771830" y="3538366"/>
            <a:ext cx="385087" cy="127339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-24978" y="4879345"/>
            <a:ext cx="32252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50" dirty="0" smtClean="0"/>
              <a:t>16</a:t>
            </a:r>
            <a:endParaRPr lang="ru-RU" sz="1050" dirty="0"/>
          </a:p>
        </p:txBody>
      </p:sp>
      <p:sp>
        <p:nvSpPr>
          <p:cNvPr id="20" name="TextBox 19"/>
          <p:cNvSpPr txBox="1"/>
          <p:nvPr/>
        </p:nvSpPr>
        <p:spPr>
          <a:xfrm>
            <a:off x="1599116" y="2510305"/>
            <a:ext cx="2196211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Наталья</a:t>
            </a:r>
          </a:p>
          <a:p>
            <a:r>
              <a:rPr lang="ru-RU" sz="18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Соколова</a:t>
            </a:r>
          </a:p>
          <a:p>
            <a:r>
              <a:rPr lang="ru-RU" sz="10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координатор</a:t>
            </a:r>
            <a:endParaRPr lang="ru-RU" sz="10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E7E8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C6C6C6"/>
              </a:clrFrom>
              <a:clrTo>
                <a:srgbClr val="C6C6C6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64696" y1="44578" x2="77011" y2="46550"/>
                        <a14:foregroundMark x1="66913" y1="52464" x2="80706" y2="513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94" y="-171450"/>
            <a:ext cx="7696200" cy="5768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bject 3"/>
          <p:cNvSpPr txBox="1"/>
          <p:nvPr/>
        </p:nvSpPr>
        <p:spPr>
          <a:xfrm>
            <a:off x="765952" y="161368"/>
            <a:ext cx="1813561" cy="117758"/>
          </a:xfrm>
          <a:prstGeom prst="rect">
            <a:avLst/>
          </a:prstGeom>
        </p:spPr>
        <p:txBody>
          <a:bodyPr vert="horz" wrap="square" lIns="0" tIns="9939" rIns="0" bIns="0" rtlCol="0">
            <a:spAutoFit/>
          </a:bodyPr>
          <a:lstStyle/>
          <a:p>
            <a:pPr marL="9939">
              <a:spcBef>
                <a:spcPts val="78"/>
              </a:spcBef>
            </a:pPr>
            <a:r>
              <a:rPr sz="700" b="1" spc="35" dirty="0">
                <a:solidFill>
                  <a:srgbClr val="33AF7B"/>
                </a:solidFill>
                <a:latin typeface="Tahoma"/>
                <a:cs typeface="Tahoma"/>
              </a:rPr>
              <a:t>КОРПОРАТИВНЫЕ</a:t>
            </a:r>
            <a:r>
              <a:rPr sz="700" b="1" spc="20" dirty="0">
                <a:solidFill>
                  <a:srgbClr val="33AF7B"/>
                </a:solidFill>
                <a:latin typeface="Tahoma"/>
                <a:cs typeface="Tahoma"/>
              </a:rPr>
              <a:t> </a:t>
            </a:r>
            <a:r>
              <a:rPr sz="700" b="1" spc="43" dirty="0">
                <a:solidFill>
                  <a:srgbClr val="33AF7B"/>
                </a:solidFill>
                <a:latin typeface="Tahoma"/>
                <a:cs typeface="Tahoma"/>
              </a:rPr>
              <a:t>МАТЕРИАЛЫ</a:t>
            </a:r>
            <a:endParaRPr sz="700">
              <a:latin typeface="Tahoma"/>
              <a:cs typeface="Tahom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40110" y="361950"/>
            <a:ext cx="3421520" cy="317813"/>
          </a:xfrm>
          <a:prstGeom prst="rect">
            <a:avLst/>
          </a:prstGeom>
        </p:spPr>
        <p:txBody>
          <a:bodyPr vert="horz" wrap="square" lIns="0" tIns="9939" rIns="0" bIns="0" rtlCol="0">
            <a:spAutoFit/>
          </a:bodyPr>
          <a:lstStyle/>
          <a:p>
            <a:pPr marL="9939">
              <a:spcBef>
                <a:spcPts val="78"/>
              </a:spcBef>
            </a:pPr>
            <a:r>
              <a:rPr lang="ru-RU" sz="2000" spc="16" dirty="0" smtClean="0"/>
              <a:t>Папка </a:t>
            </a:r>
            <a:r>
              <a:rPr sz="2000" spc="35" dirty="0" smtClean="0"/>
              <a:t>для</a:t>
            </a:r>
            <a:r>
              <a:rPr sz="2000" spc="-51" dirty="0" smtClean="0"/>
              <a:t> </a:t>
            </a:r>
            <a:r>
              <a:rPr sz="2000" spc="39" dirty="0"/>
              <a:t>документов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-24978" y="4879345"/>
            <a:ext cx="32252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50" dirty="0" smtClean="0"/>
              <a:t>17</a:t>
            </a:r>
            <a:endParaRPr lang="ru-RU" sz="10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86" y="1728"/>
            <a:ext cx="9142914" cy="5141772"/>
          </a:xfrm>
          <a:custGeom>
            <a:avLst/>
            <a:gdLst/>
            <a:ahLst/>
            <a:cxnLst/>
            <a:rect l="l" t="t" r="r" b="b"/>
            <a:pathLst>
              <a:path w="10692130" h="7560309">
                <a:moveTo>
                  <a:pt x="10692003" y="0"/>
                </a:moveTo>
                <a:lnTo>
                  <a:pt x="0" y="0"/>
                </a:lnTo>
                <a:lnTo>
                  <a:pt x="0" y="7559992"/>
                </a:lnTo>
                <a:lnTo>
                  <a:pt x="10692003" y="7559992"/>
                </a:lnTo>
                <a:lnTo>
                  <a:pt x="10692003" y="0"/>
                </a:lnTo>
                <a:close/>
              </a:path>
            </a:pathLst>
          </a:custGeom>
          <a:solidFill>
            <a:srgbClr val="E7E8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65952" y="161368"/>
            <a:ext cx="2268219" cy="117758"/>
          </a:xfrm>
          <a:prstGeom prst="rect">
            <a:avLst/>
          </a:prstGeom>
        </p:spPr>
        <p:txBody>
          <a:bodyPr vert="horz" wrap="square" lIns="0" tIns="9939" rIns="0" bIns="0" rtlCol="0">
            <a:spAutoFit/>
          </a:bodyPr>
          <a:lstStyle/>
          <a:p>
            <a:pPr marL="9939">
              <a:spcBef>
                <a:spcPts val="78"/>
              </a:spcBef>
            </a:pPr>
            <a:r>
              <a:rPr sz="700" b="1" spc="35" dirty="0">
                <a:solidFill>
                  <a:srgbClr val="33AF7B"/>
                </a:solidFill>
                <a:latin typeface="Tahoma"/>
                <a:cs typeface="Tahoma"/>
              </a:rPr>
              <a:t>КОРПОРАТИВНЫЕ</a:t>
            </a:r>
            <a:r>
              <a:rPr sz="700" b="1" spc="20" dirty="0">
                <a:solidFill>
                  <a:srgbClr val="33AF7B"/>
                </a:solidFill>
                <a:latin typeface="Tahoma"/>
                <a:cs typeface="Tahoma"/>
              </a:rPr>
              <a:t> </a:t>
            </a:r>
            <a:r>
              <a:rPr sz="700" b="1" spc="43" dirty="0">
                <a:solidFill>
                  <a:srgbClr val="33AF7B"/>
                </a:solidFill>
                <a:latin typeface="Tahoma"/>
                <a:cs typeface="Tahoma"/>
              </a:rPr>
              <a:t>МАТЕРИАЛЫ</a:t>
            </a:r>
            <a:endParaRPr sz="700" dirty="0">
              <a:latin typeface="Tahoma"/>
              <a:cs typeface="Tahom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918614" y="660700"/>
            <a:ext cx="3635337" cy="4034473"/>
          </a:xfrm>
          <a:custGeom>
            <a:avLst/>
            <a:gdLst/>
            <a:ahLst/>
            <a:cxnLst/>
            <a:rect l="l" t="t" r="r" b="b"/>
            <a:pathLst>
              <a:path w="4251325" h="5932170">
                <a:moveTo>
                  <a:pt x="4250994" y="0"/>
                </a:moveTo>
                <a:lnTo>
                  <a:pt x="0" y="0"/>
                </a:lnTo>
                <a:lnTo>
                  <a:pt x="0" y="5932055"/>
                </a:lnTo>
                <a:lnTo>
                  <a:pt x="4250994" y="5932055"/>
                </a:lnTo>
                <a:lnTo>
                  <a:pt x="425099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918614" y="660700"/>
            <a:ext cx="3635337" cy="35676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3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3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3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3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3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3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3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3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3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3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3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 dirty="0">
              <a:latin typeface="Times New Roman"/>
              <a:cs typeface="Times New Roman"/>
            </a:endParaRPr>
          </a:p>
          <a:p>
            <a:pPr marL="440299"/>
            <a:r>
              <a:rPr sz="300" spc="-55" dirty="0">
                <a:solidFill>
                  <a:srgbClr val="020203"/>
                </a:solidFill>
                <a:latin typeface="Verdana"/>
                <a:cs typeface="Verdana"/>
              </a:rPr>
              <a:t>+</a:t>
            </a:r>
            <a:r>
              <a:rPr sz="300" spc="4" dirty="0">
                <a:solidFill>
                  <a:srgbClr val="020203"/>
                </a:solidFill>
                <a:latin typeface="Verdana"/>
                <a:cs typeface="Verdana"/>
              </a:rPr>
              <a:t>7</a:t>
            </a:r>
            <a:r>
              <a:rPr sz="300" spc="-16" dirty="0">
                <a:solidFill>
                  <a:srgbClr val="020203"/>
                </a:solidFill>
                <a:latin typeface="Verdana"/>
                <a:cs typeface="Verdana"/>
              </a:rPr>
              <a:t> </a:t>
            </a:r>
            <a:r>
              <a:rPr sz="300" spc="4" dirty="0">
                <a:solidFill>
                  <a:srgbClr val="020203"/>
                </a:solidFill>
                <a:latin typeface="Verdana"/>
                <a:cs typeface="Verdana"/>
              </a:rPr>
              <a:t>(900)</a:t>
            </a:r>
            <a:r>
              <a:rPr sz="300" spc="-16" dirty="0">
                <a:solidFill>
                  <a:srgbClr val="020203"/>
                </a:solidFill>
                <a:latin typeface="Verdana"/>
                <a:cs typeface="Verdana"/>
              </a:rPr>
              <a:t> </a:t>
            </a:r>
            <a:r>
              <a:rPr sz="300" spc="16" dirty="0">
                <a:solidFill>
                  <a:srgbClr val="020203"/>
                </a:solidFill>
                <a:latin typeface="Verdana"/>
                <a:cs typeface="Verdana"/>
              </a:rPr>
              <a:t>50</a:t>
            </a:r>
            <a:r>
              <a:rPr sz="300" spc="12" dirty="0">
                <a:solidFill>
                  <a:srgbClr val="020203"/>
                </a:solidFill>
                <a:latin typeface="Verdana"/>
                <a:cs typeface="Verdana"/>
              </a:rPr>
              <a:t>03</a:t>
            </a:r>
            <a:r>
              <a:rPr sz="300" spc="8" dirty="0">
                <a:solidFill>
                  <a:srgbClr val="020203"/>
                </a:solidFill>
                <a:latin typeface="Verdana"/>
                <a:cs typeface="Verdana"/>
              </a:rPr>
              <a:t>0</a:t>
            </a:r>
            <a:r>
              <a:rPr sz="300" spc="12" dirty="0">
                <a:solidFill>
                  <a:srgbClr val="020203"/>
                </a:solidFill>
                <a:latin typeface="Verdana"/>
                <a:cs typeface="Verdana"/>
              </a:rPr>
              <a:t>30</a:t>
            </a:r>
            <a:endParaRPr sz="300" dirty="0">
              <a:latin typeface="Verdana"/>
              <a:cs typeface="Verdana"/>
            </a:endParaRPr>
          </a:p>
          <a:p>
            <a:pPr marL="440299" marR="2105581">
              <a:lnSpc>
                <a:spcPct val="129500"/>
              </a:lnSpc>
            </a:pPr>
            <a:r>
              <a:rPr sz="300" spc="-16" dirty="0">
                <a:solidFill>
                  <a:srgbClr val="020203"/>
                </a:solidFill>
                <a:latin typeface="Verdana"/>
                <a:cs typeface="Verdana"/>
              </a:rPr>
              <a:t>12ׅ36“,</a:t>
            </a:r>
            <a:r>
              <a:rPr sz="300" spc="-12" dirty="0">
                <a:solidFill>
                  <a:srgbClr val="020203"/>
                </a:solidFill>
                <a:latin typeface="Verdana"/>
                <a:cs typeface="Verdana"/>
              </a:rPr>
              <a:t> </a:t>
            </a:r>
            <a:r>
              <a:rPr sz="300" spc="-16" dirty="0">
                <a:solidFill>
                  <a:srgbClr val="020203"/>
                </a:solidFill>
                <a:latin typeface="Verdana"/>
                <a:cs typeface="Verdana"/>
              </a:rPr>
              <a:t>Cԅoԅтoв,</a:t>
            </a:r>
            <a:r>
              <a:rPr sz="300" spc="-12" dirty="0">
                <a:solidFill>
                  <a:srgbClr val="020203"/>
                </a:solidFill>
                <a:latin typeface="Verdana"/>
                <a:cs typeface="Verdana"/>
              </a:rPr>
              <a:t> </a:t>
            </a:r>
            <a:r>
              <a:rPr sz="300" spc="-8" dirty="0">
                <a:solidFill>
                  <a:srgbClr val="020203"/>
                </a:solidFill>
                <a:latin typeface="Verdana"/>
                <a:cs typeface="Verdana"/>
              </a:rPr>
              <a:t>EoԅcнoԅoмgйcԕԅԵ,</a:t>
            </a:r>
            <a:r>
              <a:rPr sz="300" spc="-12" dirty="0">
                <a:solidFill>
                  <a:srgbClr val="020203"/>
                </a:solidFill>
                <a:latin typeface="Verdana"/>
                <a:cs typeface="Verdana"/>
              </a:rPr>
              <a:t> </a:t>
            </a:r>
            <a:r>
              <a:rPr sz="300" spc="35" dirty="0">
                <a:solidFill>
                  <a:srgbClr val="020203"/>
                </a:solidFill>
                <a:latin typeface="Verdana"/>
                <a:cs typeface="Verdana"/>
              </a:rPr>
              <a:t>5“ </a:t>
            </a:r>
            <a:r>
              <a:rPr sz="300" spc="-86" dirty="0">
                <a:solidFill>
                  <a:srgbClr val="020203"/>
                </a:solidFill>
                <a:latin typeface="Verdana"/>
                <a:cs typeface="Verdana"/>
              </a:rPr>
              <a:t> </a:t>
            </a:r>
            <a:r>
              <a:rPr sz="300" spc="20" dirty="0">
                <a:solidFill>
                  <a:srgbClr val="020203"/>
                </a:solidFill>
                <a:latin typeface="Verdana"/>
                <a:cs typeface="Verdana"/>
              </a:rPr>
              <a:t>cmfc.ru</a:t>
            </a:r>
            <a:endParaRPr sz="300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300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300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300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300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300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300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300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300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300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300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300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300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300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300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300" dirty="0">
              <a:latin typeface="Verdana"/>
              <a:cs typeface="Verdana"/>
            </a:endParaRPr>
          </a:p>
          <a:p>
            <a:pPr>
              <a:spcBef>
                <a:spcPts val="20"/>
              </a:spcBef>
            </a:pPr>
            <a:endParaRPr sz="200" dirty="0">
              <a:latin typeface="Verdana"/>
              <a:cs typeface="Verdana"/>
            </a:endParaRPr>
          </a:p>
          <a:p>
            <a:pPr marL="1192682"/>
            <a:r>
              <a:rPr sz="400" spc="-16" dirty="0">
                <a:solidFill>
                  <a:srgbClr val="020203"/>
                </a:solidFill>
                <a:latin typeface="Verdana"/>
                <a:cs typeface="Verdana"/>
              </a:rPr>
              <a:t>Ѿвԅ‡ԅgмый,</a:t>
            </a:r>
            <a:endParaRPr sz="400" dirty="0">
              <a:latin typeface="Verdana"/>
              <a:cs typeface="Verdana"/>
            </a:endParaRPr>
          </a:p>
          <a:p>
            <a:pPr marL="1192682">
              <a:spcBef>
                <a:spcPts val="172"/>
              </a:spcBef>
            </a:pPr>
            <a:r>
              <a:rPr sz="400" spc="-67" dirty="0">
                <a:solidFill>
                  <a:srgbClr val="020203"/>
                </a:solidFill>
                <a:latin typeface="Verdana"/>
                <a:cs typeface="Verdana"/>
              </a:rPr>
              <a:t>Ѹи</a:t>
            </a:r>
            <a:r>
              <a:rPr sz="400" spc="-78" dirty="0">
                <a:solidFill>
                  <a:srgbClr val="020203"/>
                </a:solidFill>
                <a:latin typeface="Verdana"/>
                <a:cs typeface="Verdana"/>
              </a:rPr>
              <a:t>ԕ</a:t>
            </a:r>
            <a:r>
              <a:rPr sz="400" spc="23" dirty="0">
                <a:solidFill>
                  <a:srgbClr val="020203"/>
                </a:solidFill>
                <a:latin typeface="Verdana"/>
                <a:cs typeface="Verdana"/>
              </a:rPr>
              <a:t>o</a:t>
            </a:r>
            <a:r>
              <a:rPr sz="400" spc="-23" dirty="0">
                <a:solidFill>
                  <a:srgbClr val="020203"/>
                </a:solidFill>
                <a:latin typeface="Verdana"/>
                <a:cs typeface="Verdana"/>
              </a:rPr>
              <a:t>лԅй </a:t>
            </a:r>
            <a:r>
              <a:rPr sz="400" spc="-8" dirty="0">
                <a:solidFill>
                  <a:srgbClr val="020203"/>
                </a:solidFill>
                <a:latin typeface="Verdana"/>
                <a:cs typeface="Verdana"/>
              </a:rPr>
              <a:t>6лg</a:t>
            </a:r>
            <a:r>
              <a:rPr sz="400" spc="-16" dirty="0">
                <a:solidFill>
                  <a:srgbClr val="020203"/>
                </a:solidFill>
                <a:latin typeface="Verdana"/>
                <a:cs typeface="Verdana"/>
              </a:rPr>
              <a:t>ԕ</a:t>
            </a:r>
            <a:r>
              <a:rPr sz="400" spc="4" dirty="0">
                <a:solidFill>
                  <a:srgbClr val="020203"/>
                </a:solidFill>
                <a:latin typeface="Verdana"/>
                <a:cs typeface="Verdana"/>
              </a:rPr>
              <a:t>cԅн»ooви»!</a:t>
            </a:r>
            <a:endParaRPr sz="400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500" dirty="0">
              <a:latin typeface="Verdana"/>
              <a:cs typeface="Verdana"/>
            </a:endParaRPr>
          </a:p>
          <a:p>
            <a:pPr>
              <a:spcBef>
                <a:spcPts val="16"/>
              </a:spcBef>
            </a:pPr>
            <a:endParaRPr sz="600" dirty="0">
              <a:latin typeface="Verdana"/>
              <a:cs typeface="Verdana"/>
            </a:endParaRPr>
          </a:p>
          <a:p>
            <a:pPr marL="1191688" marR="432844">
              <a:lnSpc>
                <a:spcPct val="140500"/>
              </a:lnSpc>
            </a:pPr>
            <a:r>
              <a:rPr sz="400" spc="23" dirty="0">
                <a:solidFill>
                  <a:srgbClr val="020203"/>
                </a:solidFill>
                <a:latin typeface="Verdana"/>
                <a:cs typeface="Verdana"/>
              </a:rPr>
              <a:t>Lorem </a:t>
            </a:r>
            <a:r>
              <a:rPr sz="400" spc="27" dirty="0">
                <a:solidFill>
                  <a:srgbClr val="020203"/>
                </a:solidFill>
                <a:latin typeface="Verdana"/>
                <a:cs typeface="Verdana"/>
              </a:rPr>
              <a:t>ipsum </a:t>
            </a:r>
            <a:r>
              <a:rPr sz="400" spc="20" dirty="0">
                <a:solidFill>
                  <a:srgbClr val="020203"/>
                </a:solidFill>
                <a:latin typeface="Verdana"/>
                <a:cs typeface="Verdana"/>
              </a:rPr>
              <a:t>dolor </a:t>
            </a:r>
            <a:r>
              <a:rPr sz="400" spc="8" dirty="0">
                <a:solidFill>
                  <a:srgbClr val="020203"/>
                </a:solidFill>
                <a:latin typeface="Verdana"/>
                <a:cs typeface="Verdana"/>
              </a:rPr>
              <a:t>sit </a:t>
            </a:r>
            <a:r>
              <a:rPr sz="400" spc="12" dirty="0">
                <a:solidFill>
                  <a:srgbClr val="020203"/>
                </a:solidFill>
                <a:latin typeface="Verdana"/>
                <a:cs typeface="Verdana"/>
              </a:rPr>
              <a:t>amet, </a:t>
            </a:r>
            <a:r>
              <a:rPr sz="400" spc="20" dirty="0">
                <a:solidFill>
                  <a:srgbClr val="020203"/>
                </a:solidFill>
                <a:latin typeface="Verdana"/>
                <a:cs typeface="Verdana"/>
              </a:rPr>
              <a:t>consectetuer adipiscing </a:t>
            </a:r>
            <a:r>
              <a:rPr sz="400" dirty="0">
                <a:solidFill>
                  <a:srgbClr val="020203"/>
                </a:solidFill>
                <a:latin typeface="Verdana"/>
                <a:cs typeface="Verdana"/>
              </a:rPr>
              <a:t>elit, </a:t>
            </a:r>
            <a:r>
              <a:rPr sz="400" spc="20" dirty="0">
                <a:solidFill>
                  <a:srgbClr val="020203"/>
                </a:solidFill>
                <a:latin typeface="Verdana"/>
                <a:cs typeface="Verdana"/>
              </a:rPr>
              <a:t>sed </a:t>
            </a:r>
            <a:r>
              <a:rPr sz="400" spc="27" dirty="0">
                <a:solidFill>
                  <a:srgbClr val="020203"/>
                </a:solidFill>
                <a:latin typeface="Verdana"/>
                <a:cs typeface="Verdana"/>
              </a:rPr>
              <a:t>diam </a:t>
            </a:r>
            <a:r>
              <a:rPr sz="400" spc="31" dirty="0">
                <a:solidFill>
                  <a:srgbClr val="020203"/>
                </a:solidFill>
                <a:latin typeface="Verdana"/>
                <a:cs typeface="Verdana"/>
              </a:rPr>
              <a:t> </a:t>
            </a:r>
            <a:r>
              <a:rPr sz="400" spc="23" dirty="0">
                <a:solidFill>
                  <a:srgbClr val="020203"/>
                </a:solidFill>
                <a:latin typeface="Verdana"/>
                <a:cs typeface="Verdana"/>
              </a:rPr>
              <a:t>Lorem </a:t>
            </a:r>
            <a:r>
              <a:rPr sz="400" spc="27" dirty="0">
                <a:solidFill>
                  <a:srgbClr val="020203"/>
                </a:solidFill>
                <a:latin typeface="Verdana"/>
                <a:cs typeface="Verdana"/>
              </a:rPr>
              <a:t>ipsum </a:t>
            </a:r>
            <a:r>
              <a:rPr sz="400" spc="20" dirty="0">
                <a:solidFill>
                  <a:srgbClr val="020203"/>
                </a:solidFill>
                <a:latin typeface="Verdana"/>
                <a:cs typeface="Verdana"/>
              </a:rPr>
              <a:t>dolor </a:t>
            </a:r>
            <a:r>
              <a:rPr sz="400" spc="8" dirty="0">
                <a:solidFill>
                  <a:srgbClr val="020203"/>
                </a:solidFill>
                <a:latin typeface="Verdana"/>
                <a:cs typeface="Verdana"/>
              </a:rPr>
              <a:t>sit </a:t>
            </a:r>
            <a:r>
              <a:rPr sz="400" spc="12" dirty="0">
                <a:solidFill>
                  <a:srgbClr val="020203"/>
                </a:solidFill>
                <a:latin typeface="Verdana"/>
                <a:cs typeface="Verdana"/>
              </a:rPr>
              <a:t>amet, </a:t>
            </a:r>
            <a:r>
              <a:rPr sz="400" spc="20" dirty="0">
                <a:solidFill>
                  <a:srgbClr val="020203"/>
                </a:solidFill>
                <a:latin typeface="Verdana"/>
                <a:cs typeface="Verdana"/>
              </a:rPr>
              <a:t>consectetuer adipiscing </a:t>
            </a:r>
            <a:r>
              <a:rPr sz="400" dirty="0">
                <a:solidFill>
                  <a:srgbClr val="020203"/>
                </a:solidFill>
                <a:latin typeface="Verdana"/>
                <a:cs typeface="Verdana"/>
              </a:rPr>
              <a:t>elit, </a:t>
            </a:r>
            <a:r>
              <a:rPr sz="400" spc="20" dirty="0">
                <a:solidFill>
                  <a:srgbClr val="020203"/>
                </a:solidFill>
                <a:latin typeface="Verdana"/>
                <a:cs typeface="Verdana"/>
              </a:rPr>
              <a:t>sed </a:t>
            </a:r>
            <a:r>
              <a:rPr sz="400" spc="27" dirty="0">
                <a:solidFill>
                  <a:srgbClr val="020203"/>
                </a:solidFill>
                <a:latin typeface="Verdana"/>
                <a:cs typeface="Verdana"/>
              </a:rPr>
              <a:t>diam </a:t>
            </a:r>
            <a:r>
              <a:rPr sz="400" spc="31" dirty="0">
                <a:solidFill>
                  <a:srgbClr val="020203"/>
                </a:solidFill>
                <a:latin typeface="Verdana"/>
                <a:cs typeface="Verdana"/>
              </a:rPr>
              <a:t> nonummy</a:t>
            </a:r>
            <a:r>
              <a:rPr sz="400" spc="-23" dirty="0">
                <a:solidFill>
                  <a:srgbClr val="020203"/>
                </a:solidFill>
                <a:latin typeface="Verdana"/>
                <a:cs typeface="Verdana"/>
              </a:rPr>
              <a:t> </a:t>
            </a:r>
            <a:r>
              <a:rPr sz="400" spc="27" dirty="0">
                <a:solidFill>
                  <a:srgbClr val="020203"/>
                </a:solidFill>
                <a:latin typeface="Verdana"/>
                <a:cs typeface="Verdana"/>
              </a:rPr>
              <a:t>nibh</a:t>
            </a:r>
            <a:r>
              <a:rPr sz="400" spc="-20" dirty="0">
                <a:solidFill>
                  <a:srgbClr val="020203"/>
                </a:solidFill>
                <a:latin typeface="Verdana"/>
                <a:cs typeface="Verdana"/>
              </a:rPr>
              <a:t> </a:t>
            </a:r>
            <a:r>
              <a:rPr sz="400" spc="23" dirty="0">
                <a:solidFill>
                  <a:srgbClr val="020203"/>
                </a:solidFill>
                <a:latin typeface="Verdana"/>
                <a:cs typeface="Verdana"/>
              </a:rPr>
              <a:t>euismod</a:t>
            </a:r>
            <a:r>
              <a:rPr sz="400" spc="-20" dirty="0">
                <a:solidFill>
                  <a:srgbClr val="020203"/>
                </a:solidFill>
                <a:latin typeface="Verdana"/>
                <a:cs typeface="Verdana"/>
              </a:rPr>
              <a:t> </a:t>
            </a:r>
            <a:r>
              <a:rPr sz="400" spc="23" dirty="0">
                <a:solidFill>
                  <a:srgbClr val="020203"/>
                </a:solidFill>
                <a:latin typeface="Verdana"/>
                <a:cs typeface="Verdana"/>
              </a:rPr>
              <a:t>tincidunt</a:t>
            </a:r>
            <a:r>
              <a:rPr sz="400" spc="-20" dirty="0">
                <a:solidFill>
                  <a:srgbClr val="020203"/>
                </a:solidFill>
                <a:latin typeface="Verdana"/>
                <a:cs typeface="Verdana"/>
              </a:rPr>
              <a:t> </a:t>
            </a:r>
            <a:r>
              <a:rPr sz="400" spc="23" dirty="0">
                <a:solidFill>
                  <a:srgbClr val="020203"/>
                </a:solidFill>
                <a:latin typeface="Verdana"/>
                <a:cs typeface="Verdana"/>
              </a:rPr>
              <a:t>ut</a:t>
            </a:r>
            <a:r>
              <a:rPr sz="400" spc="-20" dirty="0">
                <a:solidFill>
                  <a:srgbClr val="020203"/>
                </a:solidFill>
                <a:latin typeface="Verdana"/>
                <a:cs typeface="Verdana"/>
              </a:rPr>
              <a:t> </a:t>
            </a:r>
            <a:r>
              <a:rPr sz="400" spc="12" dirty="0">
                <a:solidFill>
                  <a:srgbClr val="020203"/>
                </a:solidFill>
                <a:latin typeface="Verdana"/>
                <a:cs typeface="Verdana"/>
              </a:rPr>
              <a:t>laoreet</a:t>
            </a:r>
            <a:r>
              <a:rPr sz="400" spc="-23" dirty="0">
                <a:solidFill>
                  <a:srgbClr val="020203"/>
                </a:solidFill>
                <a:latin typeface="Verdana"/>
                <a:cs typeface="Verdana"/>
              </a:rPr>
              <a:t> </a:t>
            </a:r>
            <a:r>
              <a:rPr sz="400" spc="20" dirty="0">
                <a:solidFill>
                  <a:srgbClr val="020203"/>
                </a:solidFill>
                <a:latin typeface="Verdana"/>
                <a:cs typeface="Verdana"/>
              </a:rPr>
              <a:t>dolore</a:t>
            </a:r>
            <a:r>
              <a:rPr sz="400" spc="-20" dirty="0">
                <a:solidFill>
                  <a:srgbClr val="020203"/>
                </a:solidFill>
                <a:latin typeface="Verdana"/>
                <a:cs typeface="Verdana"/>
              </a:rPr>
              <a:t> </a:t>
            </a:r>
            <a:r>
              <a:rPr sz="400" spc="31" dirty="0">
                <a:solidFill>
                  <a:srgbClr val="020203"/>
                </a:solidFill>
                <a:latin typeface="Verdana"/>
                <a:cs typeface="Verdana"/>
              </a:rPr>
              <a:t>magna</a:t>
            </a:r>
            <a:r>
              <a:rPr sz="400" spc="-20" dirty="0">
                <a:solidFill>
                  <a:srgbClr val="020203"/>
                </a:solidFill>
                <a:latin typeface="Verdana"/>
                <a:cs typeface="Verdana"/>
              </a:rPr>
              <a:t> </a:t>
            </a:r>
            <a:r>
              <a:rPr sz="400" spc="23" dirty="0">
                <a:solidFill>
                  <a:srgbClr val="020203"/>
                </a:solidFill>
                <a:latin typeface="Verdana"/>
                <a:cs typeface="Verdana"/>
              </a:rPr>
              <a:t>aliquam </a:t>
            </a:r>
            <a:r>
              <a:rPr sz="400" spc="27" dirty="0">
                <a:solidFill>
                  <a:srgbClr val="020203"/>
                </a:solidFill>
                <a:latin typeface="Verdana"/>
                <a:cs typeface="Verdana"/>
              </a:rPr>
              <a:t> </a:t>
            </a:r>
            <a:r>
              <a:rPr sz="400" spc="8" dirty="0">
                <a:solidFill>
                  <a:srgbClr val="020203"/>
                </a:solidFill>
                <a:latin typeface="Verdana"/>
                <a:cs typeface="Verdana"/>
              </a:rPr>
              <a:t>erat </a:t>
            </a:r>
            <a:r>
              <a:rPr sz="400" spc="12" dirty="0">
                <a:solidFill>
                  <a:srgbClr val="020203"/>
                </a:solidFill>
                <a:latin typeface="Verdana"/>
                <a:cs typeface="Verdana"/>
              </a:rPr>
              <a:t>volutpat. </a:t>
            </a:r>
            <a:r>
              <a:rPr sz="400" spc="27" dirty="0">
                <a:solidFill>
                  <a:srgbClr val="020203"/>
                </a:solidFill>
                <a:latin typeface="Verdana"/>
                <a:cs typeface="Verdana"/>
              </a:rPr>
              <a:t>Ut </a:t>
            </a:r>
            <a:r>
              <a:rPr sz="400" spc="16" dirty="0">
                <a:solidFill>
                  <a:srgbClr val="020203"/>
                </a:solidFill>
                <a:latin typeface="Verdana"/>
                <a:cs typeface="Verdana"/>
              </a:rPr>
              <a:t>wisi </a:t>
            </a:r>
            <a:r>
              <a:rPr sz="400" spc="27" dirty="0">
                <a:solidFill>
                  <a:srgbClr val="020203"/>
                </a:solidFill>
                <a:latin typeface="Verdana"/>
                <a:cs typeface="Verdana"/>
              </a:rPr>
              <a:t>enim </a:t>
            </a:r>
            <a:r>
              <a:rPr sz="400" spc="23" dirty="0">
                <a:solidFill>
                  <a:srgbClr val="020203"/>
                </a:solidFill>
                <a:latin typeface="Verdana"/>
                <a:cs typeface="Verdana"/>
              </a:rPr>
              <a:t>ad </a:t>
            </a:r>
            <a:r>
              <a:rPr sz="400" spc="31" dirty="0">
                <a:solidFill>
                  <a:srgbClr val="020203"/>
                </a:solidFill>
                <a:latin typeface="Verdana"/>
                <a:cs typeface="Verdana"/>
              </a:rPr>
              <a:t>minim </a:t>
            </a:r>
            <a:r>
              <a:rPr sz="400" spc="12" dirty="0">
                <a:solidFill>
                  <a:srgbClr val="020203"/>
                </a:solidFill>
                <a:latin typeface="Verdana"/>
                <a:cs typeface="Verdana"/>
              </a:rPr>
              <a:t>veniam, </a:t>
            </a:r>
            <a:r>
              <a:rPr sz="400" spc="20" dirty="0">
                <a:solidFill>
                  <a:srgbClr val="020203"/>
                </a:solidFill>
                <a:latin typeface="Verdana"/>
                <a:cs typeface="Verdana"/>
              </a:rPr>
              <a:t>quis nostrud </a:t>
            </a:r>
            <a:r>
              <a:rPr sz="400" spc="8" dirty="0">
                <a:solidFill>
                  <a:srgbClr val="020203"/>
                </a:solidFill>
                <a:latin typeface="Verdana"/>
                <a:cs typeface="Verdana"/>
              </a:rPr>
              <a:t>exerci </a:t>
            </a:r>
            <a:r>
              <a:rPr sz="400" spc="12" dirty="0">
                <a:solidFill>
                  <a:srgbClr val="020203"/>
                </a:solidFill>
                <a:latin typeface="Verdana"/>
                <a:cs typeface="Verdana"/>
              </a:rPr>
              <a:t> </a:t>
            </a:r>
            <a:r>
              <a:rPr sz="400" spc="20" dirty="0">
                <a:solidFill>
                  <a:srgbClr val="020203"/>
                </a:solidFill>
                <a:latin typeface="Verdana"/>
                <a:cs typeface="Verdana"/>
              </a:rPr>
              <a:t>tation ullamcorper </a:t>
            </a:r>
            <a:r>
              <a:rPr sz="400" spc="16" dirty="0">
                <a:solidFill>
                  <a:srgbClr val="020203"/>
                </a:solidFill>
                <a:latin typeface="Verdana"/>
                <a:cs typeface="Verdana"/>
              </a:rPr>
              <a:t>suscipit lobortis </a:t>
            </a:r>
            <a:r>
              <a:rPr sz="400" spc="12" dirty="0">
                <a:solidFill>
                  <a:srgbClr val="020203"/>
                </a:solidFill>
                <a:latin typeface="Verdana"/>
                <a:cs typeface="Verdana"/>
              </a:rPr>
              <a:t>nisl </a:t>
            </a:r>
            <a:r>
              <a:rPr sz="400" spc="23" dirty="0">
                <a:solidFill>
                  <a:srgbClr val="020203"/>
                </a:solidFill>
                <a:latin typeface="Verdana"/>
                <a:cs typeface="Verdana"/>
              </a:rPr>
              <a:t>ut </a:t>
            </a:r>
            <a:r>
              <a:rPr sz="400" spc="20" dirty="0">
                <a:solidFill>
                  <a:srgbClr val="020203"/>
                </a:solidFill>
                <a:latin typeface="Verdana"/>
                <a:cs typeface="Verdana"/>
              </a:rPr>
              <a:t>aliquip </a:t>
            </a:r>
            <a:r>
              <a:rPr sz="400" spc="4" dirty="0">
                <a:solidFill>
                  <a:srgbClr val="020203"/>
                </a:solidFill>
                <a:latin typeface="Verdana"/>
                <a:cs typeface="Verdana"/>
              </a:rPr>
              <a:t>ex </a:t>
            </a:r>
            <a:r>
              <a:rPr sz="400" spc="12" dirty="0">
                <a:solidFill>
                  <a:srgbClr val="020203"/>
                </a:solidFill>
                <a:latin typeface="Verdana"/>
                <a:cs typeface="Verdana"/>
              </a:rPr>
              <a:t>ea </a:t>
            </a:r>
            <a:r>
              <a:rPr sz="400" spc="35" dirty="0">
                <a:solidFill>
                  <a:srgbClr val="020203"/>
                </a:solidFill>
                <a:latin typeface="Verdana"/>
                <a:cs typeface="Verdana"/>
              </a:rPr>
              <a:t>commodo </a:t>
            </a:r>
            <a:r>
              <a:rPr sz="400" spc="39" dirty="0">
                <a:solidFill>
                  <a:srgbClr val="020203"/>
                </a:solidFill>
                <a:latin typeface="Verdana"/>
                <a:cs typeface="Verdana"/>
              </a:rPr>
              <a:t> </a:t>
            </a:r>
            <a:r>
              <a:rPr sz="400" spc="16" dirty="0">
                <a:solidFill>
                  <a:srgbClr val="020203"/>
                </a:solidFill>
                <a:latin typeface="Verdana"/>
                <a:cs typeface="Verdana"/>
              </a:rPr>
              <a:t>consequat.</a:t>
            </a:r>
            <a:r>
              <a:rPr sz="400" spc="-20" dirty="0">
                <a:solidFill>
                  <a:srgbClr val="020203"/>
                </a:solidFill>
                <a:latin typeface="Verdana"/>
                <a:cs typeface="Verdana"/>
              </a:rPr>
              <a:t> </a:t>
            </a:r>
            <a:r>
              <a:rPr sz="400" spc="20" dirty="0">
                <a:solidFill>
                  <a:srgbClr val="020203"/>
                </a:solidFill>
                <a:latin typeface="Verdana"/>
                <a:cs typeface="Verdana"/>
              </a:rPr>
              <a:t>Duis</a:t>
            </a:r>
            <a:r>
              <a:rPr sz="400" spc="-20" dirty="0">
                <a:solidFill>
                  <a:srgbClr val="020203"/>
                </a:solidFill>
                <a:latin typeface="Verdana"/>
                <a:cs typeface="Verdana"/>
              </a:rPr>
              <a:t> </a:t>
            </a:r>
            <a:r>
              <a:rPr sz="400" spc="23" dirty="0">
                <a:solidFill>
                  <a:srgbClr val="020203"/>
                </a:solidFill>
                <a:latin typeface="Verdana"/>
                <a:cs typeface="Verdana"/>
              </a:rPr>
              <a:t>autem</a:t>
            </a:r>
            <a:r>
              <a:rPr sz="400" spc="-20" dirty="0">
                <a:solidFill>
                  <a:srgbClr val="020203"/>
                </a:solidFill>
                <a:latin typeface="Verdana"/>
                <a:cs typeface="Verdana"/>
              </a:rPr>
              <a:t> </a:t>
            </a:r>
            <a:r>
              <a:rPr sz="400" spc="8" dirty="0">
                <a:solidFill>
                  <a:srgbClr val="020203"/>
                </a:solidFill>
                <a:latin typeface="Verdana"/>
                <a:cs typeface="Verdana"/>
              </a:rPr>
              <a:t>vel</a:t>
            </a:r>
            <a:r>
              <a:rPr sz="400" spc="-20" dirty="0">
                <a:solidFill>
                  <a:srgbClr val="020203"/>
                </a:solidFill>
                <a:latin typeface="Verdana"/>
                <a:cs typeface="Verdana"/>
              </a:rPr>
              <a:t> </a:t>
            </a:r>
            <a:r>
              <a:rPr sz="400" spc="35" dirty="0">
                <a:solidFill>
                  <a:srgbClr val="020203"/>
                </a:solidFill>
                <a:latin typeface="Verdana"/>
                <a:cs typeface="Verdana"/>
              </a:rPr>
              <a:t>eum</a:t>
            </a:r>
            <a:r>
              <a:rPr sz="400" spc="-20" dirty="0">
                <a:solidFill>
                  <a:srgbClr val="020203"/>
                </a:solidFill>
                <a:latin typeface="Verdana"/>
                <a:cs typeface="Verdana"/>
              </a:rPr>
              <a:t> </a:t>
            </a:r>
            <a:r>
              <a:rPr sz="400" spc="8" dirty="0">
                <a:solidFill>
                  <a:srgbClr val="020203"/>
                </a:solidFill>
                <a:latin typeface="Verdana"/>
                <a:cs typeface="Verdana"/>
              </a:rPr>
              <a:t>iriure</a:t>
            </a:r>
            <a:r>
              <a:rPr sz="400" spc="-20" dirty="0">
                <a:solidFill>
                  <a:srgbClr val="020203"/>
                </a:solidFill>
                <a:latin typeface="Verdana"/>
                <a:cs typeface="Verdana"/>
              </a:rPr>
              <a:t> </a:t>
            </a:r>
            <a:r>
              <a:rPr sz="400" spc="20" dirty="0">
                <a:solidFill>
                  <a:srgbClr val="020203"/>
                </a:solidFill>
                <a:latin typeface="Verdana"/>
                <a:cs typeface="Verdana"/>
              </a:rPr>
              <a:t>dolor</a:t>
            </a:r>
            <a:r>
              <a:rPr sz="400" spc="-20" dirty="0">
                <a:solidFill>
                  <a:srgbClr val="020203"/>
                </a:solidFill>
                <a:latin typeface="Verdana"/>
                <a:cs typeface="Verdana"/>
              </a:rPr>
              <a:t> </a:t>
            </a:r>
            <a:r>
              <a:rPr sz="400" spc="20" dirty="0">
                <a:solidFill>
                  <a:srgbClr val="020203"/>
                </a:solidFill>
                <a:latin typeface="Verdana"/>
                <a:cs typeface="Verdana"/>
              </a:rPr>
              <a:t>in</a:t>
            </a:r>
            <a:r>
              <a:rPr sz="400" spc="-20" dirty="0">
                <a:solidFill>
                  <a:srgbClr val="020203"/>
                </a:solidFill>
                <a:latin typeface="Verdana"/>
                <a:cs typeface="Verdana"/>
              </a:rPr>
              <a:t> </a:t>
            </a:r>
            <a:r>
              <a:rPr sz="400" spc="16" dirty="0">
                <a:solidFill>
                  <a:srgbClr val="020203"/>
                </a:solidFill>
                <a:latin typeface="Verdana"/>
                <a:cs typeface="Verdana"/>
              </a:rPr>
              <a:t>hendrerit</a:t>
            </a:r>
            <a:r>
              <a:rPr sz="400" spc="-20" dirty="0">
                <a:solidFill>
                  <a:srgbClr val="020203"/>
                </a:solidFill>
                <a:latin typeface="Verdana"/>
                <a:cs typeface="Verdana"/>
              </a:rPr>
              <a:t> </a:t>
            </a:r>
            <a:r>
              <a:rPr sz="400" spc="20" dirty="0">
                <a:solidFill>
                  <a:srgbClr val="020203"/>
                </a:solidFill>
                <a:latin typeface="Verdana"/>
                <a:cs typeface="Verdana"/>
              </a:rPr>
              <a:t>in</a:t>
            </a:r>
            <a:r>
              <a:rPr sz="400" spc="-16" dirty="0">
                <a:solidFill>
                  <a:srgbClr val="020203"/>
                </a:solidFill>
                <a:latin typeface="Verdana"/>
                <a:cs typeface="Verdana"/>
              </a:rPr>
              <a:t> </a:t>
            </a:r>
            <a:r>
              <a:rPr sz="400" spc="20" dirty="0">
                <a:solidFill>
                  <a:srgbClr val="020203"/>
                </a:solidFill>
                <a:latin typeface="Verdana"/>
                <a:cs typeface="Verdana"/>
              </a:rPr>
              <a:t>vulputate </a:t>
            </a:r>
            <a:r>
              <a:rPr sz="400" spc="23" dirty="0">
                <a:solidFill>
                  <a:srgbClr val="020203"/>
                </a:solidFill>
                <a:latin typeface="Verdana"/>
                <a:cs typeface="Verdana"/>
              </a:rPr>
              <a:t> </a:t>
            </a:r>
            <a:r>
              <a:rPr sz="400" spc="8" dirty="0">
                <a:solidFill>
                  <a:srgbClr val="020203"/>
                </a:solidFill>
                <a:latin typeface="Verdana"/>
                <a:cs typeface="Verdana"/>
              </a:rPr>
              <a:t>velit</a:t>
            </a:r>
            <a:r>
              <a:rPr sz="400" spc="-23" dirty="0">
                <a:solidFill>
                  <a:srgbClr val="020203"/>
                </a:solidFill>
                <a:latin typeface="Verdana"/>
                <a:cs typeface="Verdana"/>
              </a:rPr>
              <a:t> </a:t>
            </a:r>
            <a:r>
              <a:rPr sz="400" spc="12" dirty="0">
                <a:solidFill>
                  <a:srgbClr val="020203"/>
                </a:solidFill>
                <a:latin typeface="Verdana"/>
                <a:cs typeface="Verdana"/>
              </a:rPr>
              <a:t>esse</a:t>
            </a:r>
            <a:r>
              <a:rPr sz="400" spc="-20" dirty="0">
                <a:solidFill>
                  <a:srgbClr val="020203"/>
                </a:solidFill>
                <a:latin typeface="Verdana"/>
                <a:cs typeface="Verdana"/>
              </a:rPr>
              <a:t> </a:t>
            </a:r>
            <a:r>
              <a:rPr sz="400" spc="20" dirty="0">
                <a:solidFill>
                  <a:srgbClr val="020203"/>
                </a:solidFill>
                <a:latin typeface="Verdana"/>
                <a:cs typeface="Verdana"/>
              </a:rPr>
              <a:t>molestie</a:t>
            </a:r>
            <a:r>
              <a:rPr sz="400" spc="-20" dirty="0">
                <a:solidFill>
                  <a:srgbClr val="020203"/>
                </a:solidFill>
                <a:latin typeface="Verdana"/>
                <a:cs typeface="Verdana"/>
              </a:rPr>
              <a:t> </a:t>
            </a:r>
            <a:r>
              <a:rPr sz="400" spc="16" dirty="0">
                <a:solidFill>
                  <a:srgbClr val="020203"/>
                </a:solidFill>
                <a:latin typeface="Verdana"/>
                <a:cs typeface="Verdana"/>
              </a:rPr>
              <a:t>consequat,</a:t>
            </a:r>
            <a:r>
              <a:rPr sz="400" spc="-20" dirty="0">
                <a:solidFill>
                  <a:srgbClr val="020203"/>
                </a:solidFill>
                <a:latin typeface="Verdana"/>
                <a:cs typeface="Verdana"/>
              </a:rPr>
              <a:t> </a:t>
            </a:r>
            <a:r>
              <a:rPr sz="400" spc="8" dirty="0">
                <a:solidFill>
                  <a:srgbClr val="020203"/>
                </a:solidFill>
                <a:latin typeface="Verdana"/>
                <a:cs typeface="Verdana"/>
              </a:rPr>
              <a:t>vel</a:t>
            </a:r>
            <a:r>
              <a:rPr sz="400" spc="-20" dirty="0">
                <a:solidFill>
                  <a:srgbClr val="020203"/>
                </a:solidFill>
                <a:latin typeface="Verdana"/>
                <a:cs typeface="Verdana"/>
              </a:rPr>
              <a:t> </a:t>
            </a:r>
            <a:r>
              <a:rPr sz="400" spc="20" dirty="0">
                <a:solidFill>
                  <a:srgbClr val="020203"/>
                </a:solidFill>
                <a:latin typeface="Verdana"/>
                <a:cs typeface="Verdana"/>
              </a:rPr>
              <a:t>illum</a:t>
            </a:r>
            <a:r>
              <a:rPr sz="400" spc="-20" dirty="0">
                <a:solidFill>
                  <a:srgbClr val="020203"/>
                </a:solidFill>
                <a:latin typeface="Verdana"/>
                <a:cs typeface="Verdana"/>
              </a:rPr>
              <a:t> </a:t>
            </a:r>
            <a:r>
              <a:rPr sz="400" spc="20" dirty="0">
                <a:solidFill>
                  <a:srgbClr val="020203"/>
                </a:solidFill>
                <a:latin typeface="Verdana"/>
                <a:cs typeface="Verdana"/>
              </a:rPr>
              <a:t>dolore</a:t>
            </a:r>
            <a:r>
              <a:rPr sz="400" spc="-20" dirty="0">
                <a:solidFill>
                  <a:srgbClr val="020203"/>
                </a:solidFill>
                <a:latin typeface="Verdana"/>
                <a:cs typeface="Verdana"/>
              </a:rPr>
              <a:t> </a:t>
            </a:r>
            <a:r>
              <a:rPr sz="400" spc="23" dirty="0">
                <a:solidFill>
                  <a:srgbClr val="020203"/>
                </a:solidFill>
                <a:latin typeface="Verdana"/>
                <a:cs typeface="Verdana"/>
              </a:rPr>
              <a:t>eu</a:t>
            </a:r>
            <a:r>
              <a:rPr sz="400" spc="-20" dirty="0">
                <a:solidFill>
                  <a:srgbClr val="020203"/>
                </a:solidFill>
                <a:latin typeface="Verdana"/>
                <a:cs typeface="Verdana"/>
              </a:rPr>
              <a:t> </a:t>
            </a:r>
            <a:r>
              <a:rPr sz="400" spc="20" dirty="0">
                <a:solidFill>
                  <a:srgbClr val="020203"/>
                </a:solidFill>
                <a:latin typeface="Verdana"/>
                <a:cs typeface="Verdana"/>
              </a:rPr>
              <a:t>feugiat</a:t>
            </a:r>
            <a:r>
              <a:rPr sz="400" spc="-20" dirty="0">
                <a:solidFill>
                  <a:srgbClr val="020203"/>
                </a:solidFill>
                <a:latin typeface="Verdana"/>
                <a:cs typeface="Verdana"/>
              </a:rPr>
              <a:t> </a:t>
            </a:r>
            <a:r>
              <a:rPr sz="400" spc="20" dirty="0">
                <a:solidFill>
                  <a:srgbClr val="020203"/>
                </a:solidFill>
                <a:latin typeface="Verdana"/>
                <a:cs typeface="Verdana"/>
              </a:rPr>
              <a:t>nulla</a:t>
            </a:r>
            <a:r>
              <a:rPr sz="400" spc="-20" dirty="0">
                <a:solidFill>
                  <a:srgbClr val="020203"/>
                </a:solidFill>
                <a:latin typeface="Verdana"/>
                <a:cs typeface="Verdana"/>
              </a:rPr>
              <a:t> </a:t>
            </a:r>
            <a:r>
              <a:rPr sz="400" spc="8" dirty="0">
                <a:solidFill>
                  <a:srgbClr val="020203"/>
                </a:solidFill>
                <a:latin typeface="Verdana"/>
                <a:cs typeface="Verdana"/>
              </a:rPr>
              <a:t>facilisis </a:t>
            </a:r>
            <a:r>
              <a:rPr sz="400" spc="-113" dirty="0">
                <a:solidFill>
                  <a:srgbClr val="020203"/>
                </a:solidFill>
                <a:latin typeface="Verdana"/>
                <a:cs typeface="Verdana"/>
              </a:rPr>
              <a:t> </a:t>
            </a:r>
            <a:r>
              <a:rPr sz="400" spc="16" dirty="0">
                <a:solidFill>
                  <a:srgbClr val="020203"/>
                </a:solidFill>
                <a:latin typeface="Verdana"/>
                <a:cs typeface="Verdana"/>
              </a:rPr>
              <a:t>at</a:t>
            </a:r>
            <a:r>
              <a:rPr sz="400" spc="-23" dirty="0">
                <a:solidFill>
                  <a:srgbClr val="020203"/>
                </a:solidFill>
                <a:latin typeface="Verdana"/>
                <a:cs typeface="Verdana"/>
              </a:rPr>
              <a:t> </a:t>
            </a:r>
            <a:r>
              <a:rPr sz="400" spc="8" dirty="0">
                <a:solidFill>
                  <a:srgbClr val="020203"/>
                </a:solidFill>
                <a:latin typeface="Verdana"/>
                <a:cs typeface="Verdana"/>
              </a:rPr>
              <a:t>vero</a:t>
            </a:r>
            <a:r>
              <a:rPr sz="400" spc="-20" dirty="0">
                <a:solidFill>
                  <a:srgbClr val="020203"/>
                </a:solidFill>
                <a:latin typeface="Verdana"/>
                <a:cs typeface="Verdana"/>
              </a:rPr>
              <a:t> </a:t>
            </a:r>
            <a:r>
              <a:rPr sz="400" spc="12" dirty="0">
                <a:solidFill>
                  <a:srgbClr val="020203"/>
                </a:solidFill>
                <a:latin typeface="Verdana"/>
                <a:cs typeface="Verdana"/>
              </a:rPr>
              <a:t>eros</a:t>
            </a:r>
            <a:r>
              <a:rPr sz="400" spc="-23" dirty="0">
                <a:solidFill>
                  <a:srgbClr val="020203"/>
                </a:solidFill>
                <a:latin typeface="Verdana"/>
                <a:cs typeface="Verdana"/>
              </a:rPr>
              <a:t> </a:t>
            </a:r>
            <a:r>
              <a:rPr sz="400" spc="20" dirty="0">
                <a:solidFill>
                  <a:srgbClr val="020203"/>
                </a:solidFill>
                <a:latin typeface="Verdana"/>
                <a:cs typeface="Verdana"/>
              </a:rPr>
              <a:t>et</a:t>
            </a:r>
            <a:r>
              <a:rPr sz="400" spc="-20" dirty="0">
                <a:solidFill>
                  <a:srgbClr val="020203"/>
                </a:solidFill>
                <a:latin typeface="Verdana"/>
                <a:cs typeface="Verdana"/>
              </a:rPr>
              <a:t> </a:t>
            </a:r>
            <a:r>
              <a:rPr sz="400" spc="27" dirty="0">
                <a:solidFill>
                  <a:srgbClr val="020203"/>
                </a:solidFill>
                <a:latin typeface="Verdana"/>
                <a:cs typeface="Verdana"/>
              </a:rPr>
              <a:t>accumsan</a:t>
            </a:r>
            <a:r>
              <a:rPr sz="400" spc="-20" dirty="0">
                <a:solidFill>
                  <a:srgbClr val="020203"/>
                </a:solidFill>
                <a:latin typeface="Verdana"/>
                <a:cs typeface="Verdana"/>
              </a:rPr>
              <a:t> </a:t>
            </a:r>
            <a:r>
              <a:rPr sz="400" spc="20" dirty="0">
                <a:solidFill>
                  <a:srgbClr val="020203"/>
                </a:solidFill>
                <a:latin typeface="Verdana"/>
                <a:cs typeface="Verdana"/>
              </a:rPr>
              <a:t>et</a:t>
            </a:r>
            <a:r>
              <a:rPr sz="400" spc="-23" dirty="0">
                <a:solidFill>
                  <a:srgbClr val="020203"/>
                </a:solidFill>
                <a:latin typeface="Verdana"/>
                <a:cs typeface="Verdana"/>
              </a:rPr>
              <a:t> </a:t>
            </a:r>
            <a:r>
              <a:rPr sz="400" spc="16" dirty="0">
                <a:solidFill>
                  <a:srgbClr val="020203"/>
                </a:solidFill>
                <a:latin typeface="Verdana"/>
                <a:cs typeface="Verdana"/>
              </a:rPr>
              <a:t>iusto</a:t>
            </a:r>
            <a:r>
              <a:rPr sz="400" spc="-20" dirty="0">
                <a:solidFill>
                  <a:srgbClr val="020203"/>
                </a:solidFill>
                <a:latin typeface="Verdana"/>
                <a:cs typeface="Verdana"/>
              </a:rPr>
              <a:t> </a:t>
            </a:r>
            <a:r>
              <a:rPr sz="400" spc="23" dirty="0">
                <a:solidFill>
                  <a:srgbClr val="020203"/>
                </a:solidFill>
                <a:latin typeface="Verdana"/>
                <a:cs typeface="Verdana"/>
              </a:rPr>
              <a:t>odio</a:t>
            </a:r>
            <a:r>
              <a:rPr sz="400" spc="-20" dirty="0">
                <a:solidFill>
                  <a:srgbClr val="020203"/>
                </a:solidFill>
                <a:latin typeface="Verdana"/>
                <a:cs typeface="Verdana"/>
              </a:rPr>
              <a:t> </a:t>
            </a:r>
            <a:r>
              <a:rPr sz="400" spc="20" dirty="0">
                <a:solidFill>
                  <a:srgbClr val="020203"/>
                </a:solidFill>
                <a:latin typeface="Verdana"/>
                <a:cs typeface="Verdana"/>
              </a:rPr>
              <a:t>dignissim</a:t>
            </a:r>
            <a:r>
              <a:rPr sz="400" spc="-23" dirty="0">
                <a:solidFill>
                  <a:srgbClr val="020203"/>
                </a:solidFill>
                <a:latin typeface="Verdana"/>
                <a:cs typeface="Verdana"/>
              </a:rPr>
              <a:t> </a:t>
            </a:r>
            <a:r>
              <a:rPr sz="400" spc="23" dirty="0">
                <a:solidFill>
                  <a:srgbClr val="020203"/>
                </a:solidFill>
                <a:latin typeface="Verdana"/>
                <a:cs typeface="Verdana"/>
              </a:rPr>
              <a:t>qui</a:t>
            </a:r>
            <a:r>
              <a:rPr sz="400" spc="-20" dirty="0">
                <a:solidFill>
                  <a:srgbClr val="020203"/>
                </a:solidFill>
                <a:latin typeface="Verdana"/>
                <a:cs typeface="Verdana"/>
              </a:rPr>
              <a:t> </a:t>
            </a:r>
            <a:r>
              <a:rPr sz="400" spc="20" dirty="0">
                <a:solidFill>
                  <a:srgbClr val="020203"/>
                </a:solidFill>
                <a:latin typeface="Verdana"/>
                <a:cs typeface="Verdana"/>
              </a:rPr>
              <a:t>blandit</a:t>
            </a:r>
            <a:r>
              <a:rPr sz="400" spc="-23" dirty="0">
                <a:solidFill>
                  <a:srgbClr val="020203"/>
                </a:solidFill>
                <a:latin typeface="Verdana"/>
                <a:cs typeface="Verdana"/>
              </a:rPr>
              <a:t> </a:t>
            </a:r>
            <a:r>
              <a:rPr sz="400" spc="16" dirty="0">
                <a:solidFill>
                  <a:srgbClr val="020203"/>
                </a:solidFill>
                <a:latin typeface="Verdana"/>
                <a:cs typeface="Verdana"/>
              </a:rPr>
              <a:t>praesent </a:t>
            </a:r>
            <a:r>
              <a:rPr sz="400" spc="20" dirty="0">
                <a:solidFill>
                  <a:srgbClr val="020203"/>
                </a:solidFill>
                <a:latin typeface="Verdana"/>
                <a:cs typeface="Verdana"/>
              </a:rPr>
              <a:t> </a:t>
            </a:r>
            <a:r>
              <a:rPr sz="400" spc="27" dirty="0">
                <a:solidFill>
                  <a:srgbClr val="020203"/>
                </a:solidFill>
                <a:latin typeface="Verdana"/>
                <a:cs typeface="Verdana"/>
              </a:rPr>
              <a:t>luptatum</a:t>
            </a:r>
            <a:r>
              <a:rPr sz="400" spc="-27" dirty="0">
                <a:solidFill>
                  <a:srgbClr val="020203"/>
                </a:solidFill>
                <a:latin typeface="Verdana"/>
                <a:cs typeface="Verdana"/>
              </a:rPr>
              <a:t> </a:t>
            </a:r>
            <a:r>
              <a:rPr sz="400" spc="8" dirty="0">
                <a:solidFill>
                  <a:srgbClr val="020203"/>
                </a:solidFill>
                <a:latin typeface="Verdana"/>
                <a:cs typeface="Verdana"/>
              </a:rPr>
              <a:t>zzril</a:t>
            </a:r>
            <a:r>
              <a:rPr sz="400" spc="-23" dirty="0">
                <a:solidFill>
                  <a:srgbClr val="020203"/>
                </a:solidFill>
                <a:latin typeface="Verdana"/>
                <a:cs typeface="Verdana"/>
              </a:rPr>
              <a:t> </a:t>
            </a:r>
            <a:r>
              <a:rPr sz="400" spc="20" dirty="0">
                <a:solidFill>
                  <a:srgbClr val="020203"/>
                </a:solidFill>
                <a:latin typeface="Verdana"/>
                <a:cs typeface="Verdana"/>
              </a:rPr>
              <a:t>delenit</a:t>
            </a:r>
            <a:r>
              <a:rPr sz="400" spc="-23" dirty="0">
                <a:solidFill>
                  <a:srgbClr val="020203"/>
                </a:solidFill>
                <a:latin typeface="Verdana"/>
                <a:cs typeface="Verdana"/>
              </a:rPr>
              <a:t> </a:t>
            </a:r>
            <a:r>
              <a:rPr sz="400" spc="27" dirty="0">
                <a:solidFill>
                  <a:srgbClr val="020203"/>
                </a:solidFill>
                <a:latin typeface="Verdana"/>
                <a:cs typeface="Verdana"/>
              </a:rPr>
              <a:t>augue</a:t>
            </a:r>
            <a:r>
              <a:rPr sz="400" spc="-27" dirty="0">
                <a:solidFill>
                  <a:srgbClr val="020203"/>
                </a:solidFill>
                <a:latin typeface="Verdana"/>
                <a:cs typeface="Verdana"/>
              </a:rPr>
              <a:t> </a:t>
            </a:r>
            <a:r>
              <a:rPr sz="400" spc="20" dirty="0">
                <a:solidFill>
                  <a:srgbClr val="020203"/>
                </a:solidFill>
                <a:latin typeface="Verdana"/>
                <a:cs typeface="Verdana"/>
              </a:rPr>
              <a:t>duis</a:t>
            </a:r>
            <a:r>
              <a:rPr sz="400" spc="-23" dirty="0">
                <a:solidFill>
                  <a:srgbClr val="020203"/>
                </a:solidFill>
                <a:latin typeface="Verdana"/>
                <a:cs typeface="Verdana"/>
              </a:rPr>
              <a:t> </a:t>
            </a:r>
            <a:r>
              <a:rPr sz="400" spc="20" dirty="0">
                <a:solidFill>
                  <a:srgbClr val="020203"/>
                </a:solidFill>
                <a:latin typeface="Verdana"/>
                <a:cs typeface="Verdana"/>
              </a:rPr>
              <a:t>dolore</a:t>
            </a:r>
            <a:r>
              <a:rPr sz="400" spc="-23" dirty="0">
                <a:solidFill>
                  <a:srgbClr val="020203"/>
                </a:solidFill>
                <a:latin typeface="Verdana"/>
                <a:cs typeface="Verdana"/>
              </a:rPr>
              <a:t> </a:t>
            </a:r>
            <a:r>
              <a:rPr sz="400" spc="16" dirty="0">
                <a:solidFill>
                  <a:srgbClr val="020203"/>
                </a:solidFill>
                <a:latin typeface="Verdana"/>
                <a:cs typeface="Verdana"/>
              </a:rPr>
              <a:t>te</a:t>
            </a:r>
            <a:r>
              <a:rPr sz="400" spc="-23" dirty="0">
                <a:solidFill>
                  <a:srgbClr val="020203"/>
                </a:solidFill>
                <a:latin typeface="Verdana"/>
                <a:cs typeface="Verdana"/>
              </a:rPr>
              <a:t> </a:t>
            </a:r>
            <a:r>
              <a:rPr sz="400" spc="20" dirty="0">
                <a:solidFill>
                  <a:srgbClr val="020203"/>
                </a:solidFill>
                <a:latin typeface="Verdana"/>
                <a:cs typeface="Verdana"/>
              </a:rPr>
              <a:t>feugait</a:t>
            </a:r>
            <a:r>
              <a:rPr sz="400" spc="-27" dirty="0">
                <a:solidFill>
                  <a:srgbClr val="020203"/>
                </a:solidFill>
                <a:latin typeface="Verdana"/>
                <a:cs typeface="Verdana"/>
              </a:rPr>
              <a:t> </a:t>
            </a:r>
            <a:r>
              <a:rPr sz="400" spc="20" dirty="0">
                <a:solidFill>
                  <a:srgbClr val="020203"/>
                </a:solidFill>
                <a:latin typeface="Verdana"/>
                <a:cs typeface="Verdana"/>
              </a:rPr>
              <a:t>nulla</a:t>
            </a:r>
            <a:r>
              <a:rPr sz="400" spc="-23" dirty="0">
                <a:solidFill>
                  <a:srgbClr val="020203"/>
                </a:solidFill>
                <a:latin typeface="Verdana"/>
                <a:cs typeface="Verdana"/>
              </a:rPr>
              <a:t> </a:t>
            </a:r>
            <a:r>
              <a:rPr sz="400" spc="4" dirty="0">
                <a:solidFill>
                  <a:srgbClr val="020203"/>
                </a:solidFill>
                <a:latin typeface="Verdana"/>
                <a:cs typeface="Verdana"/>
              </a:rPr>
              <a:t>facilisi.</a:t>
            </a:r>
            <a:endParaRPr sz="400" dirty="0">
              <a:latin typeface="Verdana"/>
              <a:cs typeface="Verdana"/>
            </a:endParaRPr>
          </a:p>
          <a:p>
            <a:pPr>
              <a:spcBef>
                <a:spcPts val="23"/>
              </a:spcBef>
            </a:pPr>
            <a:endParaRPr sz="500" dirty="0">
              <a:latin typeface="Verdana"/>
              <a:cs typeface="Verdana"/>
            </a:endParaRPr>
          </a:p>
          <a:p>
            <a:pPr marL="1191688" marR="467631">
              <a:lnSpc>
                <a:spcPct val="140500"/>
              </a:lnSpc>
            </a:pPr>
            <a:r>
              <a:rPr sz="400" spc="23" dirty="0">
                <a:solidFill>
                  <a:srgbClr val="020203"/>
                </a:solidFill>
                <a:latin typeface="Verdana"/>
                <a:cs typeface="Verdana"/>
              </a:rPr>
              <a:t>Lorem</a:t>
            </a:r>
            <a:r>
              <a:rPr sz="400" spc="-23" dirty="0">
                <a:solidFill>
                  <a:srgbClr val="020203"/>
                </a:solidFill>
                <a:latin typeface="Verdana"/>
                <a:cs typeface="Verdana"/>
              </a:rPr>
              <a:t> </a:t>
            </a:r>
            <a:r>
              <a:rPr sz="400" spc="27" dirty="0">
                <a:solidFill>
                  <a:srgbClr val="020203"/>
                </a:solidFill>
                <a:latin typeface="Verdana"/>
                <a:cs typeface="Verdana"/>
              </a:rPr>
              <a:t>ipsum</a:t>
            </a:r>
            <a:r>
              <a:rPr sz="400" spc="-20" dirty="0">
                <a:solidFill>
                  <a:srgbClr val="020203"/>
                </a:solidFill>
                <a:latin typeface="Verdana"/>
                <a:cs typeface="Verdana"/>
              </a:rPr>
              <a:t> </a:t>
            </a:r>
            <a:r>
              <a:rPr sz="400" spc="20" dirty="0">
                <a:solidFill>
                  <a:srgbClr val="020203"/>
                </a:solidFill>
                <a:latin typeface="Verdana"/>
                <a:cs typeface="Verdana"/>
              </a:rPr>
              <a:t>dolor</a:t>
            </a:r>
            <a:r>
              <a:rPr sz="400" spc="-20" dirty="0">
                <a:solidFill>
                  <a:srgbClr val="020203"/>
                </a:solidFill>
                <a:latin typeface="Verdana"/>
                <a:cs typeface="Verdana"/>
              </a:rPr>
              <a:t> </a:t>
            </a:r>
            <a:r>
              <a:rPr sz="400" spc="8" dirty="0">
                <a:solidFill>
                  <a:srgbClr val="020203"/>
                </a:solidFill>
                <a:latin typeface="Verdana"/>
                <a:cs typeface="Verdana"/>
              </a:rPr>
              <a:t>sit</a:t>
            </a:r>
            <a:r>
              <a:rPr sz="400" spc="-23" dirty="0">
                <a:solidFill>
                  <a:srgbClr val="020203"/>
                </a:solidFill>
                <a:latin typeface="Verdana"/>
                <a:cs typeface="Verdana"/>
              </a:rPr>
              <a:t> </a:t>
            </a:r>
            <a:r>
              <a:rPr sz="400" spc="12" dirty="0">
                <a:solidFill>
                  <a:srgbClr val="020203"/>
                </a:solidFill>
                <a:latin typeface="Verdana"/>
                <a:cs typeface="Verdana"/>
              </a:rPr>
              <a:t>amet,</a:t>
            </a:r>
            <a:r>
              <a:rPr sz="400" spc="-20" dirty="0">
                <a:solidFill>
                  <a:srgbClr val="020203"/>
                </a:solidFill>
                <a:latin typeface="Verdana"/>
                <a:cs typeface="Verdana"/>
              </a:rPr>
              <a:t> </a:t>
            </a:r>
            <a:r>
              <a:rPr sz="400" spc="23" dirty="0">
                <a:solidFill>
                  <a:srgbClr val="020203"/>
                </a:solidFill>
                <a:latin typeface="Verdana"/>
                <a:cs typeface="Verdana"/>
              </a:rPr>
              <a:t>cons</a:t>
            </a:r>
            <a:r>
              <a:rPr sz="400" spc="-20" dirty="0">
                <a:solidFill>
                  <a:srgbClr val="020203"/>
                </a:solidFill>
                <a:latin typeface="Verdana"/>
                <a:cs typeface="Verdana"/>
              </a:rPr>
              <a:t> </a:t>
            </a:r>
            <a:r>
              <a:rPr sz="400" spc="20" dirty="0">
                <a:solidFill>
                  <a:srgbClr val="020203"/>
                </a:solidFill>
                <a:latin typeface="Verdana"/>
                <a:cs typeface="Verdana"/>
              </a:rPr>
              <a:t>ectetuer</a:t>
            </a:r>
            <a:r>
              <a:rPr sz="400" spc="-23" dirty="0">
                <a:solidFill>
                  <a:srgbClr val="020203"/>
                </a:solidFill>
                <a:latin typeface="Verdana"/>
                <a:cs typeface="Verdana"/>
              </a:rPr>
              <a:t> </a:t>
            </a:r>
            <a:r>
              <a:rPr sz="400" spc="20" dirty="0">
                <a:solidFill>
                  <a:srgbClr val="020203"/>
                </a:solidFill>
                <a:latin typeface="Verdana"/>
                <a:cs typeface="Verdana"/>
              </a:rPr>
              <a:t>adipiscing</a:t>
            </a:r>
            <a:r>
              <a:rPr sz="400" spc="-20" dirty="0">
                <a:solidFill>
                  <a:srgbClr val="020203"/>
                </a:solidFill>
                <a:latin typeface="Verdana"/>
                <a:cs typeface="Verdana"/>
              </a:rPr>
              <a:t> </a:t>
            </a:r>
            <a:r>
              <a:rPr sz="400" dirty="0">
                <a:solidFill>
                  <a:srgbClr val="020203"/>
                </a:solidFill>
                <a:latin typeface="Verdana"/>
                <a:cs typeface="Verdana"/>
              </a:rPr>
              <a:t>elit,</a:t>
            </a:r>
            <a:r>
              <a:rPr sz="400" spc="-20" dirty="0">
                <a:solidFill>
                  <a:srgbClr val="020203"/>
                </a:solidFill>
                <a:latin typeface="Verdana"/>
                <a:cs typeface="Verdana"/>
              </a:rPr>
              <a:t> </a:t>
            </a:r>
            <a:r>
              <a:rPr sz="400" spc="20" dirty="0">
                <a:solidFill>
                  <a:srgbClr val="020203"/>
                </a:solidFill>
                <a:latin typeface="Verdana"/>
                <a:cs typeface="Verdana"/>
              </a:rPr>
              <a:t>sed</a:t>
            </a:r>
            <a:r>
              <a:rPr sz="400" spc="-20" dirty="0">
                <a:solidFill>
                  <a:srgbClr val="020203"/>
                </a:solidFill>
                <a:latin typeface="Verdana"/>
                <a:cs typeface="Verdana"/>
              </a:rPr>
              <a:t> </a:t>
            </a:r>
            <a:r>
              <a:rPr sz="400" spc="27" dirty="0">
                <a:solidFill>
                  <a:srgbClr val="020203"/>
                </a:solidFill>
                <a:latin typeface="Verdana"/>
                <a:cs typeface="Verdana"/>
              </a:rPr>
              <a:t>diam </a:t>
            </a:r>
            <a:r>
              <a:rPr sz="400" spc="31" dirty="0">
                <a:solidFill>
                  <a:srgbClr val="020203"/>
                </a:solidFill>
                <a:latin typeface="Verdana"/>
                <a:cs typeface="Verdana"/>
              </a:rPr>
              <a:t> nonummy</a:t>
            </a:r>
            <a:r>
              <a:rPr sz="400" spc="-20" dirty="0">
                <a:solidFill>
                  <a:srgbClr val="020203"/>
                </a:solidFill>
                <a:latin typeface="Verdana"/>
                <a:cs typeface="Verdana"/>
              </a:rPr>
              <a:t> </a:t>
            </a:r>
            <a:r>
              <a:rPr sz="400" spc="27" dirty="0">
                <a:solidFill>
                  <a:srgbClr val="020203"/>
                </a:solidFill>
                <a:latin typeface="Verdana"/>
                <a:cs typeface="Verdana"/>
              </a:rPr>
              <a:t>nibh</a:t>
            </a:r>
            <a:r>
              <a:rPr sz="400" spc="-20" dirty="0">
                <a:solidFill>
                  <a:srgbClr val="020203"/>
                </a:solidFill>
                <a:latin typeface="Verdana"/>
                <a:cs typeface="Verdana"/>
              </a:rPr>
              <a:t> </a:t>
            </a:r>
            <a:r>
              <a:rPr sz="400" spc="23" dirty="0">
                <a:solidFill>
                  <a:srgbClr val="020203"/>
                </a:solidFill>
                <a:latin typeface="Verdana"/>
                <a:cs typeface="Verdana"/>
              </a:rPr>
              <a:t>euismod</a:t>
            </a:r>
            <a:r>
              <a:rPr sz="400" spc="-20" dirty="0">
                <a:solidFill>
                  <a:srgbClr val="020203"/>
                </a:solidFill>
                <a:latin typeface="Verdana"/>
                <a:cs typeface="Verdana"/>
              </a:rPr>
              <a:t> </a:t>
            </a:r>
            <a:r>
              <a:rPr sz="400" spc="23" dirty="0">
                <a:solidFill>
                  <a:srgbClr val="020203"/>
                </a:solidFill>
                <a:latin typeface="Verdana"/>
                <a:cs typeface="Verdana"/>
              </a:rPr>
              <a:t>tincidunt</a:t>
            </a:r>
            <a:r>
              <a:rPr sz="400" spc="-20" dirty="0">
                <a:solidFill>
                  <a:srgbClr val="020203"/>
                </a:solidFill>
                <a:latin typeface="Verdana"/>
                <a:cs typeface="Verdana"/>
              </a:rPr>
              <a:t> </a:t>
            </a:r>
            <a:r>
              <a:rPr sz="400" spc="23" dirty="0">
                <a:solidFill>
                  <a:srgbClr val="020203"/>
                </a:solidFill>
                <a:latin typeface="Verdana"/>
                <a:cs typeface="Verdana"/>
              </a:rPr>
              <a:t>ut</a:t>
            </a:r>
            <a:r>
              <a:rPr sz="400" spc="-20" dirty="0">
                <a:solidFill>
                  <a:srgbClr val="020203"/>
                </a:solidFill>
                <a:latin typeface="Verdana"/>
                <a:cs typeface="Verdana"/>
              </a:rPr>
              <a:t> </a:t>
            </a:r>
            <a:r>
              <a:rPr sz="400" spc="12" dirty="0">
                <a:solidFill>
                  <a:srgbClr val="020203"/>
                </a:solidFill>
                <a:latin typeface="Verdana"/>
                <a:cs typeface="Verdana"/>
              </a:rPr>
              <a:t>laoreet</a:t>
            </a:r>
            <a:r>
              <a:rPr sz="400" spc="-20" dirty="0">
                <a:solidFill>
                  <a:srgbClr val="020203"/>
                </a:solidFill>
                <a:latin typeface="Verdana"/>
                <a:cs typeface="Verdana"/>
              </a:rPr>
              <a:t> </a:t>
            </a:r>
            <a:r>
              <a:rPr sz="400" spc="20" dirty="0">
                <a:solidFill>
                  <a:srgbClr val="020203"/>
                </a:solidFill>
                <a:latin typeface="Verdana"/>
                <a:cs typeface="Verdana"/>
              </a:rPr>
              <a:t>dolore</a:t>
            </a:r>
            <a:r>
              <a:rPr sz="400" spc="-20" dirty="0">
                <a:solidFill>
                  <a:srgbClr val="020203"/>
                </a:solidFill>
                <a:latin typeface="Verdana"/>
                <a:cs typeface="Verdana"/>
              </a:rPr>
              <a:t> </a:t>
            </a:r>
            <a:r>
              <a:rPr sz="400" spc="31" dirty="0">
                <a:solidFill>
                  <a:srgbClr val="020203"/>
                </a:solidFill>
                <a:latin typeface="Verdana"/>
                <a:cs typeface="Verdana"/>
              </a:rPr>
              <a:t>magna</a:t>
            </a:r>
            <a:r>
              <a:rPr sz="400" spc="-20" dirty="0">
                <a:solidFill>
                  <a:srgbClr val="020203"/>
                </a:solidFill>
                <a:latin typeface="Verdana"/>
                <a:cs typeface="Verdana"/>
              </a:rPr>
              <a:t> </a:t>
            </a:r>
            <a:r>
              <a:rPr sz="400" spc="23" dirty="0">
                <a:solidFill>
                  <a:srgbClr val="020203"/>
                </a:solidFill>
                <a:latin typeface="Verdana"/>
                <a:cs typeface="Verdana"/>
              </a:rPr>
              <a:t>aliquam </a:t>
            </a:r>
            <a:r>
              <a:rPr sz="400" spc="-110" dirty="0">
                <a:solidFill>
                  <a:srgbClr val="020203"/>
                </a:solidFill>
                <a:latin typeface="Verdana"/>
                <a:cs typeface="Verdana"/>
              </a:rPr>
              <a:t> </a:t>
            </a:r>
            <a:r>
              <a:rPr sz="400" spc="8" dirty="0">
                <a:solidFill>
                  <a:srgbClr val="020203"/>
                </a:solidFill>
                <a:latin typeface="Verdana"/>
                <a:cs typeface="Verdana"/>
              </a:rPr>
              <a:t>erat </a:t>
            </a:r>
            <a:r>
              <a:rPr sz="400" spc="12" dirty="0">
                <a:solidFill>
                  <a:srgbClr val="020203"/>
                </a:solidFill>
                <a:latin typeface="Verdana"/>
                <a:cs typeface="Verdana"/>
              </a:rPr>
              <a:t>volutpat. </a:t>
            </a:r>
            <a:r>
              <a:rPr sz="400" spc="27" dirty="0">
                <a:solidFill>
                  <a:srgbClr val="020203"/>
                </a:solidFill>
                <a:latin typeface="Verdana"/>
                <a:cs typeface="Verdana"/>
              </a:rPr>
              <a:t>Ut </a:t>
            </a:r>
            <a:r>
              <a:rPr sz="400" spc="16" dirty="0">
                <a:solidFill>
                  <a:srgbClr val="020203"/>
                </a:solidFill>
                <a:latin typeface="Verdana"/>
                <a:cs typeface="Verdana"/>
              </a:rPr>
              <a:t>wisi </a:t>
            </a:r>
            <a:r>
              <a:rPr sz="400" spc="27" dirty="0">
                <a:solidFill>
                  <a:srgbClr val="020203"/>
                </a:solidFill>
                <a:latin typeface="Verdana"/>
                <a:cs typeface="Verdana"/>
              </a:rPr>
              <a:t>enim </a:t>
            </a:r>
            <a:r>
              <a:rPr sz="400" spc="23" dirty="0">
                <a:solidFill>
                  <a:srgbClr val="020203"/>
                </a:solidFill>
                <a:latin typeface="Verdana"/>
                <a:cs typeface="Verdana"/>
              </a:rPr>
              <a:t>ad </a:t>
            </a:r>
            <a:r>
              <a:rPr sz="400" spc="31" dirty="0">
                <a:solidFill>
                  <a:srgbClr val="020203"/>
                </a:solidFill>
                <a:latin typeface="Verdana"/>
                <a:cs typeface="Verdana"/>
              </a:rPr>
              <a:t>minim </a:t>
            </a:r>
            <a:r>
              <a:rPr sz="400" spc="12" dirty="0">
                <a:solidFill>
                  <a:srgbClr val="020203"/>
                </a:solidFill>
                <a:latin typeface="Verdana"/>
                <a:cs typeface="Verdana"/>
              </a:rPr>
              <a:t>veniam, </a:t>
            </a:r>
            <a:r>
              <a:rPr sz="400" spc="20" dirty="0">
                <a:solidFill>
                  <a:srgbClr val="020203"/>
                </a:solidFill>
                <a:latin typeface="Verdana"/>
                <a:cs typeface="Verdana"/>
              </a:rPr>
              <a:t>quis nostrud </a:t>
            </a:r>
            <a:r>
              <a:rPr sz="400" spc="8" dirty="0">
                <a:solidFill>
                  <a:srgbClr val="020203"/>
                </a:solidFill>
                <a:latin typeface="Verdana"/>
                <a:cs typeface="Verdana"/>
              </a:rPr>
              <a:t>exerci </a:t>
            </a:r>
            <a:r>
              <a:rPr sz="400" spc="12" dirty="0">
                <a:solidFill>
                  <a:srgbClr val="020203"/>
                </a:solidFill>
                <a:latin typeface="Verdana"/>
                <a:cs typeface="Verdana"/>
              </a:rPr>
              <a:t> </a:t>
            </a:r>
            <a:r>
              <a:rPr sz="400" spc="20" dirty="0">
                <a:solidFill>
                  <a:srgbClr val="020203"/>
                </a:solidFill>
                <a:latin typeface="Verdana"/>
                <a:cs typeface="Verdana"/>
              </a:rPr>
              <a:t>tation ullamcorper </a:t>
            </a:r>
            <a:r>
              <a:rPr sz="400" spc="16" dirty="0">
                <a:solidFill>
                  <a:srgbClr val="020203"/>
                </a:solidFill>
                <a:latin typeface="Verdana"/>
                <a:cs typeface="Verdana"/>
              </a:rPr>
              <a:t>suscipit lobortis </a:t>
            </a:r>
            <a:r>
              <a:rPr sz="400" spc="12" dirty="0">
                <a:solidFill>
                  <a:srgbClr val="020203"/>
                </a:solidFill>
                <a:latin typeface="Verdana"/>
                <a:cs typeface="Verdana"/>
              </a:rPr>
              <a:t>nisl </a:t>
            </a:r>
            <a:r>
              <a:rPr sz="400" spc="23" dirty="0">
                <a:solidFill>
                  <a:srgbClr val="020203"/>
                </a:solidFill>
                <a:latin typeface="Verdana"/>
                <a:cs typeface="Verdana"/>
              </a:rPr>
              <a:t>ut </a:t>
            </a:r>
            <a:r>
              <a:rPr sz="400" spc="20" dirty="0">
                <a:solidFill>
                  <a:srgbClr val="020203"/>
                </a:solidFill>
                <a:latin typeface="Verdana"/>
                <a:cs typeface="Verdana"/>
              </a:rPr>
              <a:t>aliquip </a:t>
            </a:r>
            <a:r>
              <a:rPr sz="400" spc="4" dirty="0">
                <a:solidFill>
                  <a:srgbClr val="020203"/>
                </a:solidFill>
                <a:latin typeface="Verdana"/>
                <a:cs typeface="Verdana"/>
              </a:rPr>
              <a:t>ex </a:t>
            </a:r>
            <a:r>
              <a:rPr sz="400" spc="12" dirty="0">
                <a:solidFill>
                  <a:srgbClr val="020203"/>
                </a:solidFill>
                <a:latin typeface="Verdana"/>
                <a:cs typeface="Verdana"/>
              </a:rPr>
              <a:t>ea </a:t>
            </a:r>
            <a:r>
              <a:rPr sz="400" spc="35" dirty="0">
                <a:solidFill>
                  <a:srgbClr val="020203"/>
                </a:solidFill>
                <a:latin typeface="Verdana"/>
                <a:cs typeface="Verdana"/>
              </a:rPr>
              <a:t>commodo </a:t>
            </a:r>
            <a:r>
              <a:rPr sz="400" spc="39" dirty="0">
                <a:solidFill>
                  <a:srgbClr val="020203"/>
                </a:solidFill>
                <a:latin typeface="Verdana"/>
                <a:cs typeface="Verdana"/>
              </a:rPr>
              <a:t> </a:t>
            </a:r>
            <a:r>
              <a:rPr sz="400" spc="16" dirty="0">
                <a:solidFill>
                  <a:srgbClr val="020203"/>
                </a:solidFill>
                <a:latin typeface="Verdana"/>
                <a:cs typeface="Verdana"/>
              </a:rPr>
              <a:t>consequat.</a:t>
            </a:r>
            <a:endParaRPr sz="400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500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500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500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500" dirty="0">
              <a:latin typeface="Verdana"/>
              <a:cs typeface="Verdana"/>
            </a:endParaRPr>
          </a:p>
          <a:p>
            <a:pPr>
              <a:spcBef>
                <a:spcPts val="4"/>
              </a:spcBef>
            </a:pPr>
            <a:endParaRPr sz="500" dirty="0">
              <a:latin typeface="Verdana"/>
              <a:cs typeface="Verdana"/>
            </a:endParaRPr>
          </a:p>
          <a:p>
            <a:pPr marL="1192682" marR="1366615">
              <a:lnSpc>
                <a:spcPct val="140500"/>
              </a:lnSpc>
            </a:pPr>
            <a:r>
              <a:rPr sz="400" spc="23" dirty="0">
                <a:solidFill>
                  <a:srgbClr val="020203"/>
                </a:solidFill>
                <a:latin typeface="Verdana"/>
                <a:cs typeface="Verdana"/>
              </a:rPr>
              <a:t>C</a:t>
            </a:r>
            <a:r>
              <a:rPr sz="400" spc="-23" dirty="0">
                <a:solidFill>
                  <a:srgbClr val="020203"/>
                </a:solidFill>
                <a:latin typeface="Verdana"/>
                <a:cs typeface="Verdana"/>
              </a:rPr>
              <a:t> </a:t>
            </a:r>
            <a:r>
              <a:rPr sz="400" spc="8" dirty="0">
                <a:solidFill>
                  <a:srgbClr val="020203"/>
                </a:solidFill>
                <a:latin typeface="Verdana"/>
                <a:cs typeface="Verdana"/>
              </a:rPr>
              <a:t>нԅилQ»шими</a:t>
            </a:r>
            <a:r>
              <a:rPr sz="400" spc="-23" dirty="0">
                <a:solidFill>
                  <a:srgbClr val="020203"/>
                </a:solidFill>
                <a:latin typeface="Verdana"/>
                <a:cs typeface="Verdana"/>
              </a:rPr>
              <a:t> </a:t>
            </a:r>
            <a:r>
              <a:rPr sz="400" spc="27" dirty="0">
                <a:solidFill>
                  <a:srgbClr val="020203"/>
                </a:solidFill>
                <a:latin typeface="Verdana"/>
                <a:cs typeface="Verdana"/>
              </a:rPr>
              <a:t>п</a:t>
            </a:r>
            <a:r>
              <a:rPr sz="400" spc="20" dirty="0">
                <a:solidFill>
                  <a:srgbClr val="020203"/>
                </a:solidFill>
                <a:latin typeface="Verdana"/>
                <a:cs typeface="Verdana"/>
              </a:rPr>
              <a:t>o</a:t>
            </a:r>
            <a:r>
              <a:rPr sz="400" spc="86" dirty="0">
                <a:solidFill>
                  <a:srgbClr val="020203"/>
                </a:solidFill>
                <a:latin typeface="Verdana"/>
                <a:cs typeface="Verdana"/>
              </a:rPr>
              <a:t>‡</a:t>
            </a:r>
            <a:r>
              <a:rPr sz="400" spc="12" dirty="0">
                <a:solidFill>
                  <a:srgbClr val="020203"/>
                </a:solidFill>
                <a:latin typeface="Verdana"/>
                <a:cs typeface="Verdana"/>
              </a:rPr>
              <a:t>g</a:t>
            </a:r>
            <a:r>
              <a:rPr sz="400" spc="-4" dirty="0">
                <a:solidFill>
                  <a:srgbClr val="020203"/>
                </a:solidFill>
                <a:latin typeface="Verdana"/>
                <a:cs typeface="Verdana"/>
              </a:rPr>
              <a:t>лԅниԵми,  </a:t>
            </a:r>
            <a:r>
              <a:rPr sz="400" spc="-137" dirty="0">
                <a:solidFill>
                  <a:srgbClr val="020203"/>
                </a:solidFill>
                <a:latin typeface="Verdana"/>
                <a:cs typeface="Verdana"/>
              </a:rPr>
              <a:t>ԕ</a:t>
            </a:r>
            <a:r>
              <a:rPr sz="400" spc="23" dirty="0">
                <a:solidFill>
                  <a:srgbClr val="020203"/>
                </a:solidFill>
                <a:latin typeface="Verdana"/>
                <a:cs typeface="Verdana"/>
              </a:rPr>
              <a:t>o</a:t>
            </a:r>
            <a:r>
              <a:rPr sz="400" spc="-16" dirty="0">
                <a:solidFill>
                  <a:srgbClr val="020203"/>
                </a:solidFill>
                <a:latin typeface="Verdana"/>
                <a:cs typeface="Verdana"/>
              </a:rPr>
              <a:t>ллg</a:t>
            </a:r>
            <a:r>
              <a:rPr sz="400" spc="-27" dirty="0">
                <a:solidFill>
                  <a:srgbClr val="020203"/>
                </a:solidFill>
                <a:latin typeface="Verdana"/>
                <a:cs typeface="Verdana"/>
              </a:rPr>
              <a:t>ԕ</a:t>
            </a:r>
            <a:r>
              <a:rPr sz="400" spc="23" dirty="0">
                <a:solidFill>
                  <a:srgbClr val="020203"/>
                </a:solidFill>
                <a:latin typeface="Verdana"/>
                <a:cs typeface="Verdana"/>
              </a:rPr>
              <a:t>тив</a:t>
            </a:r>
            <a:r>
              <a:rPr sz="400" spc="-23" dirty="0">
                <a:solidFill>
                  <a:srgbClr val="020203"/>
                </a:solidFill>
                <a:latin typeface="Verdana"/>
                <a:cs typeface="Verdana"/>
              </a:rPr>
              <a:t> </a:t>
            </a:r>
            <a:r>
              <a:rPr sz="400" spc="35" dirty="0">
                <a:solidFill>
                  <a:srgbClr val="020203"/>
                </a:solidFill>
                <a:latin typeface="Verdana"/>
                <a:cs typeface="Verdana"/>
              </a:rPr>
              <a:t>CMM</a:t>
            </a:r>
            <a:r>
              <a:rPr sz="400" spc="-23" dirty="0">
                <a:solidFill>
                  <a:srgbClr val="020203"/>
                </a:solidFill>
                <a:latin typeface="Verdana"/>
                <a:cs typeface="Verdana"/>
              </a:rPr>
              <a:t> </a:t>
            </a:r>
            <a:r>
              <a:rPr sz="400" spc="20" dirty="0">
                <a:solidFill>
                  <a:srgbClr val="020203"/>
                </a:solidFill>
                <a:latin typeface="Verdana"/>
                <a:cs typeface="Verdana"/>
              </a:rPr>
              <a:t>C</a:t>
            </a:r>
            <a:r>
              <a:rPr sz="400" spc="-55" dirty="0">
                <a:solidFill>
                  <a:srgbClr val="020203"/>
                </a:solidFill>
                <a:latin typeface="Verdana"/>
                <a:cs typeface="Verdana"/>
              </a:rPr>
              <a:t>ԅ</a:t>
            </a:r>
            <a:r>
              <a:rPr sz="400" spc="-39" dirty="0">
                <a:solidFill>
                  <a:srgbClr val="020203"/>
                </a:solidFill>
                <a:latin typeface="Verdana"/>
                <a:cs typeface="Verdana"/>
              </a:rPr>
              <a:t>o</a:t>
            </a:r>
            <a:r>
              <a:rPr sz="400" spc="-82" dirty="0">
                <a:solidFill>
                  <a:srgbClr val="020203"/>
                </a:solidFill>
                <a:latin typeface="Verdana"/>
                <a:cs typeface="Verdana"/>
              </a:rPr>
              <a:t>ԅ</a:t>
            </a:r>
            <a:r>
              <a:rPr sz="400" spc="-51" dirty="0">
                <a:solidFill>
                  <a:srgbClr val="020203"/>
                </a:solidFill>
                <a:latin typeface="Verdana"/>
                <a:cs typeface="Verdana"/>
              </a:rPr>
              <a:t>т</a:t>
            </a:r>
            <a:r>
              <a:rPr sz="400" spc="23" dirty="0">
                <a:solidFill>
                  <a:srgbClr val="020203"/>
                </a:solidFill>
                <a:latin typeface="Verdana"/>
                <a:cs typeface="Verdana"/>
              </a:rPr>
              <a:t>oв</a:t>
            </a:r>
            <a:endParaRPr sz="400" dirty="0">
              <a:latin typeface="Verdana"/>
              <a:cs typeface="Verdana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5395841" y="880002"/>
            <a:ext cx="780824" cy="157198"/>
            <a:chOff x="6310137" y="1293928"/>
            <a:chExt cx="913130" cy="231140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310137" y="1293928"/>
              <a:ext cx="327661" cy="207678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6691020" y="1324749"/>
              <a:ext cx="532130" cy="200660"/>
            </a:xfrm>
            <a:custGeom>
              <a:avLst/>
              <a:gdLst/>
              <a:ahLst/>
              <a:cxnLst/>
              <a:rect l="l" t="t" r="r" b="b"/>
              <a:pathLst>
                <a:path w="532129" h="200659">
                  <a:moveTo>
                    <a:pt x="56159" y="46443"/>
                  </a:moveTo>
                  <a:lnTo>
                    <a:pt x="52870" y="37071"/>
                  </a:lnTo>
                  <a:lnTo>
                    <a:pt x="46685" y="30124"/>
                  </a:lnTo>
                  <a:lnTo>
                    <a:pt x="38366" y="25806"/>
                  </a:lnTo>
                  <a:lnTo>
                    <a:pt x="28727" y="24320"/>
                  </a:lnTo>
                  <a:lnTo>
                    <a:pt x="17233" y="26517"/>
                  </a:lnTo>
                  <a:lnTo>
                    <a:pt x="8128" y="32562"/>
                  </a:lnTo>
                  <a:lnTo>
                    <a:pt x="2146" y="41681"/>
                  </a:lnTo>
                  <a:lnTo>
                    <a:pt x="0" y="53047"/>
                  </a:lnTo>
                  <a:lnTo>
                    <a:pt x="2146" y="64414"/>
                  </a:lnTo>
                  <a:lnTo>
                    <a:pt x="8115" y="73520"/>
                  </a:lnTo>
                  <a:lnTo>
                    <a:pt x="17183" y="79578"/>
                  </a:lnTo>
                  <a:lnTo>
                    <a:pt x="28625" y="81775"/>
                  </a:lnTo>
                  <a:lnTo>
                    <a:pt x="38188" y="80340"/>
                  </a:lnTo>
                  <a:lnTo>
                    <a:pt x="46520" y="76111"/>
                  </a:lnTo>
                  <a:lnTo>
                    <a:pt x="52781" y="69151"/>
                  </a:lnTo>
                  <a:lnTo>
                    <a:pt x="56159" y="59550"/>
                  </a:lnTo>
                  <a:lnTo>
                    <a:pt x="41440" y="59550"/>
                  </a:lnTo>
                  <a:lnTo>
                    <a:pt x="39738" y="65557"/>
                  </a:lnTo>
                  <a:lnTo>
                    <a:pt x="34531" y="68567"/>
                  </a:lnTo>
                  <a:lnTo>
                    <a:pt x="20218" y="68567"/>
                  </a:lnTo>
                  <a:lnTo>
                    <a:pt x="14414" y="62255"/>
                  </a:lnTo>
                  <a:lnTo>
                    <a:pt x="14516" y="53047"/>
                  </a:lnTo>
                  <a:lnTo>
                    <a:pt x="14414" y="43942"/>
                  </a:lnTo>
                  <a:lnTo>
                    <a:pt x="20015" y="37528"/>
                  </a:lnTo>
                  <a:lnTo>
                    <a:pt x="34531" y="37528"/>
                  </a:lnTo>
                  <a:lnTo>
                    <a:pt x="39738" y="40436"/>
                  </a:lnTo>
                  <a:lnTo>
                    <a:pt x="41440" y="46443"/>
                  </a:lnTo>
                  <a:lnTo>
                    <a:pt x="56159" y="46443"/>
                  </a:lnTo>
                  <a:close/>
                </a:path>
                <a:path w="532129" h="200659">
                  <a:moveTo>
                    <a:pt x="62661" y="121767"/>
                  </a:moveTo>
                  <a:lnTo>
                    <a:pt x="46253" y="121767"/>
                  </a:lnTo>
                  <a:lnTo>
                    <a:pt x="32029" y="141389"/>
                  </a:lnTo>
                  <a:lnTo>
                    <a:pt x="17818" y="121767"/>
                  </a:lnTo>
                  <a:lnTo>
                    <a:pt x="1308" y="121767"/>
                  </a:lnTo>
                  <a:lnTo>
                    <a:pt x="1308" y="176822"/>
                  </a:lnTo>
                  <a:lnTo>
                    <a:pt x="15608" y="176822"/>
                  </a:lnTo>
                  <a:lnTo>
                    <a:pt x="15608" y="157302"/>
                  </a:lnTo>
                  <a:lnTo>
                    <a:pt x="14719" y="138480"/>
                  </a:lnTo>
                  <a:lnTo>
                    <a:pt x="31826" y="163106"/>
                  </a:lnTo>
                  <a:lnTo>
                    <a:pt x="32232" y="163106"/>
                  </a:lnTo>
                  <a:lnTo>
                    <a:pt x="49352" y="138480"/>
                  </a:lnTo>
                  <a:lnTo>
                    <a:pt x="48348" y="157302"/>
                  </a:lnTo>
                  <a:lnTo>
                    <a:pt x="48348" y="176822"/>
                  </a:lnTo>
                  <a:lnTo>
                    <a:pt x="62661" y="176822"/>
                  </a:lnTo>
                  <a:lnTo>
                    <a:pt x="62661" y="121767"/>
                  </a:lnTo>
                  <a:close/>
                </a:path>
                <a:path w="532129" h="200659">
                  <a:moveTo>
                    <a:pt x="120815" y="56756"/>
                  </a:moveTo>
                  <a:lnTo>
                    <a:pt x="105600" y="27330"/>
                  </a:lnTo>
                  <a:lnTo>
                    <a:pt x="105600" y="46240"/>
                  </a:lnTo>
                  <a:lnTo>
                    <a:pt x="79273" y="46240"/>
                  </a:lnTo>
                  <a:lnTo>
                    <a:pt x="81076" y="40335"/>
                  </a:lnTo>
                  <a:lnTo>
                    <a:pt x="85572" y="36131"/>
                  </a:lnTo>
                  <a:lnTo>
                    <a:pt x="99491" y="36131"/>
                  </a:lnTo>
                  <a:lnTo>
                    <a:pt x="104000" y="40233"/>
                  </a:lnTo>
                  <a:lnTo>
                    <a:pt x="105600" y="46240"/>
                  </a:lnTo>
                  <a:lnTo>
                    <a:pt x="105600" y="27330"/>
                  </a:lnTo>
                  <a:lnTo>
                    <a:pt x="104952" y="26835"/>
                  </a:lnTo>
                  <a:lnTo>
                    <a:pt x="92684" y="24320"/>
                  </a:lnTo>
                  <a:lnTo>
                    <a:pt x="81102" y="26504"/>
                  </a:lnTo>
                  <a:lnTo>
                    <a:pt x="72009" y="32537"/>
                  </a:lnTo>
                  <a:lnTo>
                    <a:pt x="66078" y="41681"/>
                  </a:lnTo>
                  <a:lnTo>
                    <a:pt x="63957" y="53149"/>
                  </a:lnTo>
                  <a:lnTo>
                    <a:pt x="66065" y="64541"/>
                  </a:lnTo>
                  <a:lnTo>
                    <a:pt x="72009" y="73621"/>
                  </a:lnTo>
                  <a:lnTo>
                    <a:pt x="81178" y="79616"/>
                  </a:lnTo>
                  <a:lnTo>
                    <a:pt x="92989" y="81775"/>
                  </a:lnTo>
                  <a:lnTo>
                    <a:pt x="101600" y="80683"/>
                  </a:lnTo>
                  <a:lnTo>
                    <a:pt x="109334" y="77292"/>
                  </a:lnTo>
                  <a:lnTo>
                    <a:pt x="115633" y="71475"/>
                  </a:lnTo>
                  <a:lnTo>
                    <a:pt x="116395" y="69964"/>
                  </a:lnTo>
                  <a:lnTo>
                    <a:pt x="119913" y="63055"/>
                  </a:lnTo>
                  <a:lnTo>
                    <a:pt x="105092" y="63055"/>
                  </a:lnTo>
                  <a:lnTo>
                    <a:pt x="103187" y="67462"/>
                  </a:lnTo>
                  <a:lnTo>
                    <a:pt x="98386" y="69964"/>
                  </a:lnTo>
                  <a:lnTo>
                    <a:pt x="85471" y="69964"/>
                  </a:lnTo>
                  <a:lnTo>
                    <a:pt x="79476" y="65557"/>
                  </a:lnTo>
                  <a:lnTo>
                    <a:pt x="78574" y="56756"/>
                  </a:lnTo>
                  <a:lnTo>
                    <a:pt x="120815" y="56756"/>
                  </a:lnTo>
                  <a:close/>
                </a:path>
                <a:path w="532129" h="200659">
                  <a:moveTo>
                    <a:pt x="172059" y="149288"/>
                  </a:moveTo>
                  <a:lnTo>
                    <a:pt x="157543" y="123139"/>
                  </a:lnTo>
                  <a:lnTo>
                    <a:pt x="157543" y="140271"/>
                  </a:lnTo>
                  <a:lnTo>
                    <a:pt x="157543" y="158394"/>
                  </a:lnTo>
                  <a:lnTo>
                    <a:pt x="151638" y="164401"/>
                  </a:lnTo>
                  <a:lnTo>
                    <a:pt x="135724" y="164401"/>
                  </a:lnTo>
                  <a:lnTo>
                    <a:pt x="129616" y="158394"/>
                  </a:lnTo>
                  <a:lnTo>
                    <a:pt x="129616" y="140271"/>
                  </a:lnTo>
                  <a:lnTo>
                    <a:pt x="135724" y="134175"/>
                  </a:lnTo>
                  <a:lnTo>
                    <a:pt x="151739" y="134175"/>
                  </a:lnTo>
                  <a:lnTo>
                    <a:pt x="157543" y="140271"/>
                  </a:lnTo>
                  <a:lnTo>
                    <a:pt x="157543" y="123139"/>
                  </a:lnTo>
                  <a:lnTo>
                    <a:pt x="156895" y="122656"/>
                  </a:lnTo>
                  <a:lnTo>
                    <a:pt x="147027" y="120561"/>
                  </a:lnTo>
                  <a:lnTo>
                    <a:pt x="139230" y="120561"/>
                  </a:lnTo>
                  <a:lnTo>
                    <a:pt x="133413" y="124066"/>
                  </a:lnTo>
                  <a:lnTo>
                    <a:pt x="129616" y="129374"/>
                  </a:lnTo>
                  <a:lnTo>
                    <a:pt x="129616" y="99745"/>
                  </a:lnTo>
                  <a:lnTo>
                    <a:pt x="115303" y="99745"/>
                  </a:lnTo>
                  <a:lnTo>
                    <a:pt x="115303" y="129374"/>
                  </a:lnTo>
                  <a:lnTo>
                    <a:pt x="115303" y="140271"/>
                  </a:lnTo>
                  <a:lnTo>
                    <a:pt x="115303" y="158394"/>
                  </a:lnTo>
                  <a:lnTo>
                    <a:pt x="109194" y="164401"/>
                  </a:lnTo>
                  <a:lnTo>
                    <a:pt x="93281" y="164401"/>
                  </a:lnTo>
                  <a:lnTo>
                    <a:pt x="87274" y="158394"/>
                  </a:lnTo>
                  <a:lnTo>
                    <a:pt x="87274" y="140271"/>
                  </a:lnTo>
                  <a:lnTo>
                    <a:pt x="93179" y="134175"/>
                  </a:lnTo>
                  <a:lnTo>
                    <a:pt x="109194" y="134175"/>
                  </a:lnTo>
                  <a:lnTo>
                    <a:pt x="115303" y="140271"/>
                  </a:lnTo>
                  <a:lnTo>
                    <a:pt x="115303" y="129374"/>
                  </a:lnTo>
                  <a:lnTo>
                    <a:pt x="111493" y="124066"/>
                  </a:lnTo>
                  <a:lnTo>
                    <a:pt x="105587" y="120561"/>
                  </a:lnTo>
                  <a:lnTo>
                    <a:pt x="97878" y="120561"/>
                  </a:lnTo>
                  <a:lnTo>
                    <a:pt x="88011" y="122656"/>
                  </a:lnTo>
                  <a:lnTo>
                    <a:pt x="80073" y="128549"/>
                  </a:lnTo>
                  <a:lnTo>
                    <a:pt x="74777" y="137629"/>
                  </a:lnTo>
                  <a:lnTo>
                    <a:pt x="72859" y="149288"/>
                  </a:lnTo>
                  <a:lnTo>
                    <a:pt x="74752" y="160921"/>
                  </a:lnTo>
                  <a:lnTo>
                    <a:pt x="80022" y="170002"/>
                  </a:lnTo>
                  <a:lnTo>
                    <a:pt x="87972" y="175907"/>
                  </a:lnTo>
                  <a:lnTo>
                    <a:pt x="97980" y="178015"/>
                  </a:lnTo>
                  <a:lnTo>
                    <a:pt x="105689" y="178015"/>
                  </a:lnTo>
                  <a:lnTo>
                    <a:pt x="111404" y="174612"/>
                  </a:lnTo>
                  <a:lnTo>
                    <a:pt x="115303" y="169405"/>
                  </a:lnTo>
                  <a:lnTo>
                    <a:pt x="115303" y="200240"/>
                  </a:lnTo>
                  <a:lnTo>
                    <a:pt x="129616" y="200240"/>
                  </a:lnTo>
                  <a:lnTo>
                    <a:pt x="129616" y="169405"/>
                  </a:lnTo>
                  <a:lnTo>
                    <a:pt x="133527" y="174612"/>
                  </a:lnTo>
                  <a:lnTo>
                    <a:pt x="139230" y="178015"/>
                  </a:lnTo>
                  <a:lnTo>
                    <a:pt x="146926" y="178015"/>
                  </a:lnTo>
                  <a:lnTo>
                    <a:pt x="156883" y="175907"/>
                  </a:lnTo>
                  <a:lnTo>
                    <a:pt x="164858" y="170002"/>
                  </a:lnTo>
                  <a:lnTo>
                    <a:pt x="165201" y="169405"/>
                  </a:lnTo>
                  <a:lnTo>
                    <a:pt x="168109" y="164401"/>
                  </a:lnTo>
                  <a:lnTo>
                    <a:pt x="170141" y="160921"/>
                  </a:lnTo>
                  <a:lnTo>
                    <a:pt x="172059" y="149288"/>
                  </a:lnTo>
                  <a:close/>
                </a:path>
                <a:path w="532129" h="200659">
                  <a:moveTo>
                    <a:pt x="191871" y="25527"/>
                  </a:moveTo>
                  <a:lnTo>
                    <a:pt x="175463" y="25527"/>
                  </a:lnTo>
                  <a:lnTo>
                    <a:pt x="161239" y="45148"/>
                  </a:lnTo>
                  <a:lnTo>
                    <a:pt x="147027" y="25527"/>
                  </a:lnTo>
                  <a:lnTo>
                    <a:pt x="130517" y="25527"/>
                  </a:lnTo>
                  <a:lnTo>
                    <a:pt x="130517" y="80581"/>
                  </a:lnTo>
                  <a:lnTo>
                    <a:pt x="144830" y="80581"/>
                  </a:lnTo>
                  <a:lnTo>
                    <a:pt x="144830" y="61061"/>
                  </a:lnTo>
                  <a:lnTo>
                    <a:pt x="143929" y="42240"/>
                  </a:lnTo>
                  <a:lnTo>
                    <a:pt x="161036" y="66865"/>
                  </a:lnTo>
                  <a:lnTo>
                    <a:pt x="161442" y="66865"/>
                  </a:lnTo>
                  <a:lnTo>
                    <a:pt x="178562" y="42240"/>
                  </a:lnTo>
                  <a:lnTo>
                    <a:pt x="177558" y="61061"/>
                  </a:lnTo>
                  <a:lnTo>
                    <a:pt x="177558" y="80581"/>
                  </a:lnTo>
                  <a:lnTo>
                    <a:pt x="191871" y="80581"/>
                  </a:lnTo>
                  <a:lnTo>
                    <a:pt x="191871" y="25527"/>
                  </a:lnTo>
                  <a:close/>
                </a:path>
                <a:path w="532129" h="200659">
                  <a:moveTo>
                    <a:pt x="243014" y="163309"/>
                  </a:moveTo>
                  <a:lnTo>
                    <a:pt x="233006" y="163309"/>
                  </a:lnTo>
                  <a:lnTo>
                    <a:pt x="233006" y="121767"/>
                  </a:lnTo>
                  <a:lnTo>
                    <a:pt x="218694" y="121767"/>
                  </a:lnTo>
                  <a:lnTo>
                    <a:pt x="218694" y="163309"/>
                  </a:lnTo>
                  <a:lnTo>
                    <a:pt x="196469" y="163309"/>
                  </a:lnTo>
                  <a:lnTo>
                    <a:pt x="196469" y="121767"/>
                  </a:lnTo>
                  <a:lnTo>
                    <a:pt x="182156" y="121767"/>
                  </a:lnTo>
                  <a:lnTo>
                    <a:pt x="182156" y="176822"/>
                  </a:lnTo>
                  <a:lnTo>
                    <a:pt x="228701" y="176822"/>
                  </a:lnTo>
                  <a:lnTo>
                    <a:pt x="228701" y="190728"/>
                  </a:lnTo>
                  <a:lnTo>
                    <a:pt x="243014" y="190728"/>
                  </a:lnTo>
                  <a:lnTo>
                    <a:pt x="243014" y="163309"/>
                  </a:lnTo>
                  <a:close/>
                </a:path>
                <a:path w="532129" h="200659">
                  <a:moveTo>
                    <a:pt x="258927" y="56756"/>
                  </a:moveTo>
                  <a:lnTo>
                    <a:pt x="243713" y="27317"/>
                  </a:lnTo>
                  <a:lnTo>
                    <a:pt x="243713" y="46240"/>
                  </a:lnTo>
                  <a:lnTo>
                    <a:pt x="217385" y="46240"/>
                  </a:lnTo>
                  <a:lnTo>
                    <a:pt x="219189" y="40335"/>
                  </a:lnTo>
                  <a:lnTo>
                    <a:pt x="223697" y="36131"/>
                  </a:lnTo>
                  <a:lnTo>
                    <a:pt x="237604" y="36131"/>
                  </a:lnTo>
                  <a:lnTo>
                    <a:pt x="242112" y="40233"/>
                  </a:lnTo>
                  <a:lnTo>
                    <a:pt x="243713" y="46240"/>
                  </a:lnTo>
                  <a:lnTo>
                    <a:pt x="243713" y="27317"/>
                  </a:lnTo>
                  <a:lnTo>
                    <a:pt x="243078" y="26835"/>
                  </a:lnTo>
                  <a:lnTo>
                    <a:pt x="230797" y="24320"/>
                  </a:lnTo>
                  <a:lnTo>
                    <a:pt x="219214" y="26504"/>
                  </a:lnTo>
                  <a:lnTo>
                    <a:pt x="210134" y="32537"/>
                  </a:lnTo>
                  <a:lnTo>
                    <a:pt x="204190" y="41681"/>
                  </a:lnTo>
                  <a:lnTo>
                    <a:pt x="202069" y="53149"/>
                  </a:lnTo>
                  <a:lnTo>
                    <a:pt x="204190" y="64541"/>
                  </a:lnTo>
                  <a:lnTo>
                    <a:pt x="210134" y="73621"/>
                  </a:lnTo>
                  <a:lnTo>
                    <a:pt x="219303" y="79616"/>
                  </a:lnTo>
                  <a:lnTo>
                    <a:pt x="231101" y="81775"/>
                  </a:lnTo>
                  <a:lnTo>
                    <a:pt x="239712" y="80683"/>
                  </a:lnTo>
                  <a:lnTo>
                    <a:pt x="247459" y="77292"/>
                  </a:lnTo>
                  <a:lnTo>
                    <a:pt x="253746" y="71475"/>
                  </a:lnTo>
                  <a:lnTo>
                    <a:pt x="254520" y="69964"/>
                  </a:lnTo>
                  <a:lnTo>
                    <a:pt x="258025" y="63055"/>
                  </a:lnTo>
                  <a:lnTo>
                    <a:pt x="243217" y="63055"/>
                  </a:lnTo>
                  <a:lnTo>
                    <a:pt x="241312" y="67462"/>
                  </a:lnTo>
                  <a:lnTo>
                    <a:pt x="236512" y="69964"/>
                  </a:lnTo>
                  <a:lnTo>
                    <a:pt x="223583" y="69964"/>
                  </a:lnTo>
                  <a:lnTo>
                    <a:pt x="217589" y="65557"/>
                  </a:lnTo>
                  <a:lnTo>
                    <a:pt x="216687" y="56756"/>
                  </a:lnTo>
                  <a:lnTo>
                    <a:pt x="258927" y="56756"/>
                  </a:lnTo>
                  <a:close/>
                </a:path>
                <a:path w="532129" h="200659">
                  <a:moveTo>
                    <a:pt x="311670" y="0"/>
                  </a:moveTo>
                  <a:lnTo>
                    <a:pt x="300469" y="0"/>
                  </a:lnTo>
                  <a:lnTo>
                    <a:pt x="300469" y="5702"/>
                  </a:lnTo>
                  <a:lnTo>
                    <a:pt x="298259" y="7810"/>
                  </a:lnTo>
                  <a:lnTo>
                    <a:pt x="291655" y="7810"/>
                  </a:lnTo>
                  <a:lnTo>
                    <a:pt x="289445" y="5702"/>
                  </a:lnTo>
                  <a:lnTo>
                    <a:pt x="289445" y="0"/>
                  </a:lnTo>
                  <a:lnTo>
                    <a:pt x="278142" y="0"/>
                  </a:lnTo>
                  <a:lnTo>
                    <a:pt x="278142" y="12814"/>
                  </a:lnTo>
                  <a:lnTo>
                    <a:pt x="286156" y="18618"/>
                  </a:lnTo>
                  <a:lnTo>
                    <a:pt x="303669" y="18618"/>
                  </a:lnTo>
                  <a:lnTo>
                    <a:pt x="311670" y="12814"/>
                  </a:lnTo>
                  <a:lnTo>
                    <a:pt x="311670" y="7810"/>
                  </a:lnTo>
                  <a:lnTo>
                    <a:pt x="311670" y="0"/>
                  </a:lnTo>
                  <a:close/>
                </a:path>
                <a:path w="532129" h="200659">
                  <a:moveTo>
                    <a:pt x="321284" y="25527"/>
                  </a:moveTo>
                  <a:lnTo>
                    <a:pt x="304876" y="25527"/>
                  </a:lnTo>
                  <a:lnTo>
                    <a:pt x="282244" y="61163"/>
                  </a:lnTo>
                  <a:lnTo>
                    <a:pt x="282943" y="45046"/>
                  </a:lnTo>
                  <a:lnTo>
                    <a:pt x="282943" y="25527"/>
                  </a:lnTo>
                  <a:lnTo>
                    <a:pt x="268630" y="25527"/>
                  </a:lnTo>
                  <a:lnTo>
                    <a:pt x="268630" y="80581"/>
                  </a:lnTo>
                  <a:lnTo>
                    <a:pt x="285153" y="80581"/>
                  </a:lnTo>
                  <a:lnTo>
                    <a:pt x="297459" y="61163"/>
                  </a:lnTo>
                  <a:lnTo>
                    <a:pt x="307873" y="44742"/>
                  </a:lnTo>
                  <a:lnTo>
                    <a:pt x="306971" y="61048"/>
                  </a:lnTo>
                  <a:lnTo>
                    <a:pt x="306971" y="80581"/>
                  </a:lnTo>
                  <a:lnTo>
                    <a:pt x="321284" y="80581"/>
                  </a:lnTo>
                  <a:lnTo>
                    <a:pt x="321284" y="44742"/>
                  </a:lnTo>
                  <a:lnTo>
                    <a:pt x="321284" y="25527"/>
                  </a:lnTo>
                  <a:close/>
                </a:path>
                <a:path w="532129" h="200659">
                  <a:moveTo>
                    <a:pt x="386143" y="25527"/>
                  </a:moveTo>
                  <a:lnTo>
                    <a:pt x="371830" y="25527"/>
                  </a:lnTo>
                  <a:lnTo>
                    <a:pt x="371830" y="45847"/>
                  </a:lnTo>
                  <a:lnTo>
                    <a:pt x="347103" y="45847"/>
                  </a:lnTo>
                  <a:lnTo>
                    <a:pt x="347103" y="25527"/>
                  </a:lnTo>
                  <a:lnTo>
                    <a:pt x="332790" y="25527"/>
                  </a:lnTo>
                  <a:lnTo>
                    <a:pt x="332790" y="80581"/>
                  </a:lnTo>
                  <a:lnTo>
                    <a:pt x="347103" y="80581"/>
                  </a:lnTo>
                  <a:lnTo>
                    <a:pt x="347103" y="59359"/>
                  </a:lnTo>
                  <a:lnTo>
                    <a:pt x="371830" y="59359"/>
                  </a:lnTo>
                  <a:lnTo>
                    <a:pt x="371830" y="80581"/>
                  </a:lnTo>
                  <a:lnTo>
                    <a:pt x="386143" y="80581"/>
                  </a:lnTo>
                  <a:lnTo>
                    <a:pt x="386143" y="25527"/>
                  </a:lnTo>
                  <a:close/>
                </a:path>
                <a:path w="532129" h="200659">
                  <a:moveTo>
                    <a:pt x="445897" y="60655"/>
                  </a:moveTo>
                  <a:lnTo>
                    <a:pt x="444690" y="54241"/>
                  </a:lnTo>
                  <a:lnTo>
                    <a:pt x="444195" y="51600"/>
                  </a:lnTo>
                  <a:lnTo>
                    <a:pt x="439712" y="45732"/>
                  </a:lnTo>
                  <a:lnTo>
                    <a:pt x="433311" y="42583"/>
                  </a:lnTo>
                  <a:lnTo>
                    <a:pt x="431380" y="42341"/>
                  </a:lnTo>
                  <a:lnTo>
                    <a:pt x="431380" y="56642"/>
                  </a:lnTo>
                  <a:lnTo>
                    <a:pt x="431380" y="64350"/>
                  </a:lnTo>
                  <a:lnTo>
                    <a:pt x="429679" y="66954"/>
                  </a:lnTo>
                  <a:lnTo>
                    <a:pt x="411861" y="66954"/>
                  </a:lnTo>
                  <a:lnTo>
                    <a:pt x="411861" y="54241"/>
                  </a:lnTo>
                  <a:lnTo>
                    <a:pt x="429780" y="54241"/>
                  </a:lnTo>
                  <a:lnTo>
                    <a:pt x="431380" y="56642"/>
                  </a:lnTo>
                  <a:lnTo>
                    <a:pt x="431380" y="42341"/>
                  </a:lnTo>
                  <a:lnTo>
                    <a:pt x="425881" y="41630"/>
                  </a:lnTo>
                  <a:lnTo>
                    <a:pt x="411861" y="41630"/>
                  </a:lnTo>
                  <a:lnTo>
                    <a:pt x="411861" y="25514"/>
                  </a:lnTo>
                  <a:lnTo>
                    <a:pt x="397548" y="25514"/>
                  </a:lnTo>
                  <a:lnTo>
                    <a:pt x="397548" y="80568"/>
                  </a:lnTo>
                  <a:lnTo>
                    <a:pt x="425373" y="80568"/>
                  </a:lnTo>
                  <a:lnTo>
                    <a:pt x="432879" y="79489"/>
                  </a:lnTo>
                  <a:lnTo>
                    <a:pt x="439458" y="76022"/>
                  </a:lnTo>
                  <a:lnTo>
                    <a:pt x="444119" y="69850"/>
                  </a:lnTo>
                  <a:lnTo>
                    <a:pt x="444677" y="66954"/>
                  </a:lnTo>
                  <a:lnTo>
                    <a:pt x="445897" y="60655"/>
                  </a:lnTo>
                  <a:close/>
                </a:path>
                <a:path w="532129" h="200659">
                  <a:moveTo>
                    <a:pt x="467614" y="25527"/>
                  </a:moveTo>
                  <a:lnTo>
                    <a:pt x="453301" y="25527"/>
                  </a:lnTo>
                  <a:lnTo>
                    <a:pt x="453301" y="80568"/>
                  </a:lnTo>
                  <a:lnTo>
                    <a:pt x="467614" y="80568"/>
                  </a:lnTo>
                  <a:lnTo>
                    <a:pt x="467614" y="25527"/>
                  </a:lnTo>
                  <a:close/>
                </a:path>
                <a:path w="532129" h="200659">
                  <a:moveTo>
                    <a:pt x="522058" y="0"/>
                  </a:moveTo>
                  <a:lnTo>
                    <a:pt x="510844" y="0"/>
                  </a:lnTo>
                  <a:lnTo>
                    <a:pt x="510844" y="5702"/>
                  </a:lnTo>
                  <a:lnTo>
                    <a:pt x="508647" y="7810"/>
                  </a:lnTo>
                  <a:lnTo>
                    <a:pt x="502043" y="7810"/>
                  </a:lnTo>
                  <a:lnTo>
                    <a:pt x="499833" y="5702"/>
                  </a:lnTo>
                  <a:lnTo>
                    <a:pt x="499833" y="0"/>
                  </a:lnTo>
                  <a:lnTo>
                    <a:pt x="488530" y="0"/>
                  </a:lnTo>
                  <a:lnTo>
                    <a:pt x="488530" y="12814"/>
                  </a:lnTo>
                  <a:lnTo>
                    <a:pt x="496544" y="18618"/>
                  </a:lnTo>
                  <a:lnTo>
                    <a:pt x="514057" y="18618"/>
                  </a:lnTo>
                  <a:lnTo>
                    <a:pt x="522058" y="12814"/>
                  </a:lnTo>
                  <a:lnTo>
                    <a:pt x="522058" y="7810"/>
                  </a:lnTo>
                  <a:lnTo>
                    <a:pt x="522058" y="0"/>
                  </a:lnTo>
                  <a:close/>
                </a:path>
                <a:path w="532129" h="200659">
                  <a:moveTo>
                    <a:pt x="531672" y="25527"/>
                  </a:moveTo>
                  <a:lnTo>
                    <a:pt x="515264" y="25527"/>
                  </a:lnTo>
                  <a:lnTo>
                    <a:pt x="492633" y="61163"/>
                  </a:lnTo>
                  <a:lnTo>
                    <a:pt x="493331" y="45046"/>
                  </a:lnTo>
                  <a:lnTo>
                    <a:pt x="493331" y="25527"/>
                  </a:lnTo>
                  <a:lnTo>
                    <a:pt x="479018" y="25527"/>
                  </a:lnTo>
                  <a:lnTo>
                    <a:pt x="479018" y="80581"/>
                  </a:lnTo>
                  <a:lnTo>
                    <a:pt x="495541" y="80581"/>
                  </a:lnTo>
                  <a:lnTo>
                    <a:pt x="507847" y="61163"/>
                  </a:lnTo>
                  <a:lnTo>
                    <a:pt x="518261" y="44742"/>
                  </a:lnTo>
                  <a:lnTo>
                    <a:pt x="517359" y="61048"/>
                  </a:lnTo>
                  <a:lnTo>
                    <a:pt x="517359" y="80581"/>
                  </a:lnTo>
                  <a:lnTo>
                    <a:pt x="531672" y="80581"/>
                  </a:lnTo>
                  <a:lnTo>
                    <a:pt x="531672" y="44742"/>
                  </a:lnTo>
                  <a:lnTo>
                    <a:pt x="531672" y="25527"/>
                  </a:lnTo>
                  <a:close/>
                </a:path>
              </a:pathLst>
            </a:custGeom>
            <a:solidFill>
              <a:srgbClr val="0202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765270" y="583150"/>
            <a:ext cx="1444530" cy="317813"/>
          </a:xfrm>
          <a:prstGeom prst="rect">
            <a:avLst/>
          </a:prstGeom>
        </p:spPr>
        <p:txBody>
          <a:bodyPr vert="horz" wrap="square" lIns="0" tIns="9939" rIns="0" bIns="0" rtlCol="0">
            <a:spAutoFit/>
          </a:bodyPr>
          <a:lstStyle/>
          <a:p>
            <a:pPr marL="9939">
              <a:spcBef>
                <a:spcPts val="78"/>
              </a:spcBef>
            </a:pPr>
            <a:r>
              <a:rPr lang="ru-RU" sz="2000" spc="67" dirty="0"/>
              <a:t>Б</a:t>
            </a:r>
            <a:r>
              <a:rPr sz="2000" spc="-12" dirty="0" err="1" smtClean="0"/>
              <a:t>л</a:t>
            </a:r>
            <a:r>
              <a:rPr sz="2000" spc="-16" dirty="0" err="1" smtClean="0"/>
              <a:t>а</a:t>
            </a:r>
            <a:r>
              <a:rPr sz="2000" spc="23" dirty="0" err="1" smtClean="0"/>
              <a:t>нк</a:t>
            </a:r>
            <a:endParaRPr sz="2000" spc="23" dirty="0"/>
          </a:p>
        </p:txBody>
      </p:sp>
      <p:sp>
        <p:nvSpPr>
          <p:cNvPr id="11" name="TextBox 10"/>
          <p:cNvSpPr txBox="1"/>
          <p:nvPr/>
        </p:nvSpPr>
        <p:spPr>
          <a:xfrm>
            <a:off x="-24978" y="4879345"/>
            <a:ext cx="32252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50" dirty="0" smtClean="0"/>
              <a:t>18</a:t>
            </a:r>
            <a:endParaRPr lang="ru-RU" sz="10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" y="8"/>
            <a:ext cx="9142805" cy="514155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65324" y="701649"/>
            <a:ext cx="1596876" cy="317813"/>
          </a:xfrm>
          <a:prstGeom prst="rect">
            <a:avLst/>
          </a:prstGeom>
        </p:spPr>
        <p:txBody>
          <a:bodyPr vert="horz" wrap="square" lIns="0" tIns="9939" rIns="0" bIns="0" rtlCol="0">
            <a:spAutoFit/>
          </a:bodyPr>
          <a:lstStyle/>
          <a:p>
            <a:pPr marL="9939">
              <a:spcBef>
                <a:spcPts val="78"/>
              </a:spcBef>
            </a:pPr>
            <a:r>
              <a:rPr lang="ru-RU" sz="2000" spc="70" dirty="0"/>
              <a:t>Б</a:t>
            </a:r>
            <a:r>
              <a:rPr sz="2000" spc="55" dirty="0" err="1" smtClean="0"/>
              <a:t>е</a:t>
            </a:r>
            <a:r>
              <a:rPr sz="2000" spc="82" dirty="0" err="1" smtClean="0"/>
              <a:t>й</a:t>
            </a:r>
            <a:r>
              <a:rPr sz="2000" spc="98" dirty="0" err="1" smtClean="0"/>
              <a:t>д</a:t>
            </a:r>
            <a:r>
              <a:rPr sz="2000" spc="-16" dirty="0" err="1" smtClean="0"/>
              <a:t>ж</a:t>
            </a:r>
            <a:endParaRPr sz="2000" spc="-16" dirty="0"/>
          </a:p>
        </p:txBody>
      </p:sp>
      <p:sp>
        <p:nvSpPr>
          <p:cNvPr id="6" name="TextBox 5"/>
          <p:cNvSpPr txBox="1"/>
          <p:nvPr/>
        </p:nvSpPr>
        <p:spPr>
          <a:xfrm>
            <a:off x="-24978" y="4879345"/>
            <a:ext cx="32252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50" dirty="0" smtClean="0"/>
              <a:t>19</a:t>
            </a:r>
            <a:endParaRPr lang="ru-RU" sz="1050" dirty="0"/>
          </a:p>
        </p:txBody>
      </p:sp>
      <p:sp>
        <p:nvSpPr>
          <p:cNvPr id="7" name="object 3"/>
          <p:cNvSpPr txBox="1"/>
          <p:nvPr/>
        </p:nvSpPr>
        <p:spPr>
          <a:xfrm>
            <a:off x="765952" y="161368"/>
            <a:ext cx="2268219" cy="117758"/>
          </a:xfrm>
          <a:prstGeom prst="rect">
            <a:avLst/>
          </a:prstGeom>
        </p:spPr>
        <p:txBody>
          <a:bodyPr vert="horz" wrap="square" lIns="0" tIns="9939" rIns="0" bIns="0" rtlCol="0">
            <a:spAutoFit/>
          </a:bodyPr>
          <a:lstStyle/>
          <a:p>
            <a:pPr marL="9939">
              <a:spcBef>
                <a:spcPts val="78"/>
              </a:spcBef>
            </a:pPr>
            <a:r>
              <a:rPr sz="700" b="1" spc="35" dirty="0">
                <a:solidFill>
                  <a:srgbClr val="33AF7B"/>
                </a:solidFill>
                <a:latin typeface="Tahoma"/>
                <a:cs typeface="Tahoma"/>
              </a:rPr>
              <a:t>КОРПОРАТИВНЫЕ</a:t>
            </a:r>
            <a:r>
              <a:rPr sz="700" b="1" spc="20" dirty="0">
                <a:solidFill>
                  <a:srgbClr val="33AF7B"/>
                </a:solidFill>
                <a:latin typeface="Tahoma"/>
                <a:cs typeface="Tahoma"/>
              </a:rPr>
              <a:t> </a:t>
            </a:r>
            <a:r>
              <a:rPr sz="700" b="1" spc="43" dirty="0">
                <a:solidFill>
                  <a:srgbClr val="33AF7B"/>
                </a:solidFill>
                <a:latin typeface="Tahoma"/>
                <a:cs typeface="Tahoma"/>
              </a:rPr>
              <a:t>МАТЕРИАЛЫ</a:t>
            </a:r>
            <a:endParaRPr sz="700" dirty="0">
              <a:latin typeface="Tahoma"/>
              <a:cs typeface="Tahom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2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ятиугольник 4"/>
          <p:cNvSpPr/>
          <p:nvPr/>
        </p:nvSpPr>
        <p:spPr>
          <a:xfrm flipH="1">
            <a:off x="5638800" y="0"/>
            <a:ext cx="3505200" cy="5143500"/>
          </a:xfrm>
          <a:prstGeom prst="homePlate">
            <a:avLst/>
          </a:prstGeom>
          <a:blipFill dpi="0"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-7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68690" y="2417415"/>
            <a:ext cx="579278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78"/>
              </a:spcBef>
            </a:pP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Центр социального обслуживания, оперативно и </a:t>
            </a:r>
            <a:r>
              <a:rPr lang="ru-RU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проактивно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действующий при оказании социальных услуг семьям с детьми в различных жизненных ситуациях, а также при оказании им содействия в предоставлении медицинской, психологической, педагогической, юридической, социальной помощи, </a:t>
            </a:r>
            <a:b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 относящейся к социальным услугам</a:t>
            </a:r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1820" y="917240"/>
            <a:ext cx="55641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21B57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</a:t>
            </a:r>
            <a:r>
              <a:rPr lang="ru-RU" sz="2000" b="1" dirty="0" smtClean="0">
                <a:solidFill>
                  <a:srgbClr val="21B57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СЕМЕЙНЫЙ МНОГОФУНКЦИОНАЛЬНЫЙ ЦЕНТР</a:t>
            </a:r>
            <a:endParaRPr lang="ru-RU" sz="2000" b="1" dirty="0">
              <a:solidFill>
                <a:srgbClr val="21B57B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8" name="object 27"/>
          <p:cNvGrpSpPr/>
          <p:nvPr/>
        </p:nvGrpSpPr>
        <p:grpSpPr>
          <a:xfrm>
            <a:off x="247935" y="736332"/>
            <a:ext cx="1011695" cy="551484"/>
            <a:chOff x="907679" y="5083307"/>
            <a:chExt cx="1671955" cy="1059815"/>
          </a:xfrm>
        </p:grpSpPr>
        <p:sp>
          <p:nvSpPr>
            <p:cNvPr id="9" name="object 28"/>
            <p:cNvSpPr/>
            <p:nvPr/>
          </p:nvSpPr>
          <p:spPr>
            <a:xfrm>
              <a:off x="1188834" y="5364467"/>
              <a:ext cx="1109345" cy="778510"/>
            </a:xfrm>
            <a:custGeom>
              <a:avLst/>
              <a:gdLst/>
              <a:ahLst/>
              <a:cxnLst/>
              <a:rect l="l" t="t" r="r" b="b"/>
              <a:pathLst>
                <a:path w="1109345" h="778510">
                  <a:moveTo>
                    <a:pt x="1109103" y="439305"/>
                  </a:moveTo>
                  <a:lnTo>
                    <a:pt x="1105649" y="392455"/>
                  </a:lnTo>
                  <a:lnTo>
                    <a:pt x="1095641" y="347713"/>
                  </a:lnTo>
                  <a:lnTo>
                    <a:pt x="1079550" y="305587"/>
                  </a:lnTo>
                  <a:lnTo>
                    <a:pt x="1057884" y="266560"/>
                  </a:lnTo>
                  <a:lnTo>
                    <a:pt x="1031138" y="231140"/>
                  </a:lnTo>
                  <a:lnTo>
                    <a:pt x="999807" y="199809"/>
                  </a:lnTo>
                  <a:lnTo>
                    <a:pt x="964374" y="173062"/>
                  </a:lnTo>
                  <a:lnTo>
                    <a:pt x="925347" y="151396"/>
                  </a:lnTo>
                  <a:lnTo>
                    <a:pt x="883221" y="135305"/>
                  </a:lnTo>
                  <a:lnTo>
                    <a:pt x="838492" y="125285"/>
                  </a:lnTo>
                  <a:lnTo>
                    <a:pt x="791641" y="121843"/>
                  </a:lnTo>
                  <a:lnTo>
                    <a:pt x="744791" y="125285"/>
                  </a:lnTo>
                  <a:lnTo>
                    <a:pt x="700062" y="135305"/>
                  </a:lnTo>
                  <a:lnTo>
                    <a:pt x="657936" y="151396"/>
                  </a:lnTo>
                  <a:lnTo>
                    <a:pt x="618909" y="173062"/>
                  </a:lnTo>
                  <a:lnTo>
                    <a:pt x="605180" y="183438"/>
                  </a:lnTo>
                  <a:lnTo>
                    <a:pt x="583692" y="144716"/>
                  </a:lnTo>
                  <a:lnTo>
                    <a:pt x="556945" y="109296"/>
                  </a:lnTo>
                  <a:lnTo>
                    <a:pt x="525602" y="77965"/>
                  </a:lnTo>
                  <a:lnTo>
                    <a:pt x="490181" y="51219"/>
                  </a:lnTo>
                  <a:lnTo>
                    <a:pt x="451154" y="29552"/>
                  </a:lnTo>
                  <a:lnTo>
                    <a:pt x="409028" y="13462"/>
                  </a:lnTo>
                  <a:lnTo>
                    <a:pt x="364286" y="3441"/>
                  </a:lnTo>
                  <a:lnTo>
                    <a:pt x="317449" y="0"/>
                  </a:lnTo>
                  <a:lnTo>
                    <a:pt x="270598" y="3441"/>
                  </a:lnTo>
                  <a:lnTo>
                    <a:pt x="225856" y="13462"/>
                  </a:lnTo>
                  <a:lnTo>
                    <a:pt x="183730" y="29552"/>
                  </a:lnTo>
                  <a:lnTo>
                    <a:pt x="144716" y="51219"/>
                  </a:lnTo>
                  <a:lnTo>
                    <a:pt x="109283" y="77965"/>
                  </a:lnTo>
                  <a:lnTo>
                    <a:pt x="77952" y="109296"/>
                  </a:lnTo>
                  <a:lnTo>
                    <a:pt x="51206" y="144716"/>
                  </a:lnTo>
                  <a:lnTo>
                    <a:pt x="29540" y="183743"/>
                  </a:lnTo>
                  <a:lnTo>
                    <a:pt x="13462" y="225869"/>
                  </a:lnTo>
                  <a:lnTo>
                    <a:pt x="3441" y="270611"/>
                  </a:lnTo>
                  <a:lnTo>
                    <a:pt x="0" y="317461"/>
                  </a:lnTo>
                  <a:lnTo>
                    <a:pt x="0" y="778052"/>
                  </a:lnTo>
                  <a:lnTo>
                    <a:pt x="160718" y="778052"/>
                  </a:lnTo>
                  <a:lnTo>
                    <a:pt x="160718" y="317461"/>
                  </a:lnTo>
                  <a:lnTo>
                    <a:pt x="168719" y="267970"/>
                  </a:lnTo>
                  <a:lnTo>
                    <a:pt x="190995" y="224955"/>
                  </a:lnTo>
                  <a:lnTo>
                    <a:pt x="224942" y="190995"/>
                  </a:lnTo>
                  <a:lnTo>
                    <a:pt x="267957" y="168719"/>
                  </a:lnTo>
                  <a:lnTo>
                    <a:pt x="317449" y="160718"/>
                  </a:lnTo>
                  <a:lnTo>
                    <a:pt x="366928" y="168719"/>
                  </a:lnTo>
                  <a:lnTo>
                    <a:pt x="409956" y="190995"/>
                  </a:lnTo>
                  <a:lnTo>
                    <a:pt x="443903" y="224955"/>
                  </a:lnTo>
                  <a:lnTo>
                    <a:pt x="466178" y="267970"/>
                  </a:lnTo>
                  <a:lnTo>
                    <a:pt x="474192" y="317461"/>
                  </a:lnTo>
                  <a:lnTo>
                    <a:pt x="474192" y="439305"/>
                  </a:lnTo>
                  <a:lnTo>
                    <a:pt x="474192" y="778052"/>
                  </a:lnTo>
                  <a:lnTo>
                    <a:pt x="634911" y="778052"/>
                  </a:lnTo>
                  <a:lnTo>
                    <a:pt x="634911" y="439305"/>
                  </a:lnTo>
                  <a:lnTo>
                    <a:pt x="642912" y="389813"/>
                  </a:lnTo>
                  <a:lnTo>
                    <a:pt x="665187" y="346798"/>
                  </a:lnTo>
                  <a:lnTo>
                    <a:pt x="699135" y="312839"/>
                  </a:lnTo>
                  <a:lnTo>
                    <a:pt x="742149" y="290563"/>
                  </a:lnTo>
                  <a:lnTo>
                    <a:pt x="791641" y="282562"/>
                  </a:lnTo>
                  <a:lnTo>
                    <a:pt x="841133" y="290563"/>
                  </a:lnTo>
                  <a:lnTo>
                    <a:pt x="884148" y="312839"/>
                  </a:lnTo>
                  <a:lnTo>
                    <a:pt x="918095" y="346798"/>
                  </a:lnTo>
                  <a:lnTo>
                    <a:pt x="940384" y="389813"/>
                  </a:lnTo>
                  <a:lnTo>
                    <a:pt x="948385" y="439305"/>
                  </a:lnTo>
                  <a:lnTo>
                    <a:pt x="948385" y="778052"/>
                  </a:lnTo>
                  <a:lnTo>
                    <a:pt x="1109103" y="778052"/>
                  </a:lnTo>
                  <a:lnTo>
                    <a:pt x="1109103" y="439305"/>
                  </a:lnTo>
                  <a:close/>
                </a:path>
              </a:pathLst>
            </a:custGeom>
            <a:solidFill>
              <a:srgbClr val="36AE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2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07679" y="5893932"/>
              <a:ext cx="248818" cy="248818"/>
            </a:xfrm>
            <a:prstGeom prst="rect">
              <a:avLst/>
            </a:prstGeom>
          </p:spPr>
        </p:pic>
        <p:pic>
          <p:nvPicPr>
            <p:cNvPr id="11" name="object 3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856077" y="5205153"/>
              <a:ext cx="248818" cy="248818"/>
            </a:xfrm>
            <a:prstGeom prst="rect">
              <a:avLst/>
            </a:prstGeom>
          </p:spPr>
        </p:pic>
        <p:pic>
          <p:nvPicPr>
            <p:cNvPr id="12" name="object 3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81879" y="5083307"/>
              <a:ext cx="248818" cy="248818"/>
            </a:xfrm>
            <a:prstGeom prst="rect">
              <a:avLst/>
            </a:prstGeom>
          </p:spPr>
        </p:pic>
        <p:pic>
          <p:nvPicPr>
            <p:cNvPr id="13" name="object 3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856077" y="5893932"/>
              <a:ext cx="248818" cy="248818"/>
            </a:xfrm>
            <a:prstGeom prst="rect">
              <a:avLst/>
            </a:prstGeom>
          </p:spPr>
        </p:pic>
        <p:pic>
          <p:nvPicPr>
            <p:cNvPr id="14" name="object 3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330278" y="5893932"/>
              <a:ext cx="248818" cy="248818"/>
            </a:xfrm>
            <a:prstGeom prst="rect">
              <a:avLst/>
            </a:prstGeom>
          </p:spPr>
        </p:pic>
      </p:grpSp>
      <p:sp>
        <p:nvSpPr>
          <p:cNvPr id="15" name="TextBox 14"/>
          <p:cNvSpPr txBox="1"/>
          <p:nvPr/>
        </p:nvSpPr>
        <p:spPr>
          <a:xfrm>
            <a:off x="-24978" y="4879345"/>
            <a:ext cx="25359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5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682925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7833" y="244840"/>
            <a:ext cx="8527160" cy="4664995"/>
          </a:xfrm>
          <a:custGeom>
            <a:avLst/>
            <a:gdLst/>
            <a:ahLst/>
            <a:cxnLst/>
            <a:rect l="l" t="t" r="r" b="b"/>
            <a:pathLst>
              <a:path w="9972040" h="6859270">
                <a:moveTo>
                  <a:pt x="9972001" y="0"/>
                </a:moveTo>
                <a:lnTo>
                  <a:pt x="0" y="0"/>
                </a:lnTo>
                <a:lnTo>
                  <a:pt x="0" y="6859219"/>
                </a:lnTo>
                <a:lnTo>
                  <a:pt x="9972001" y="6859219"/>
                </a:lnTo>
                <a:lnTo>
                  <a:pt x="9972001" y="0"/>
                </a:lnTo>
                <a:close/>
              </a:path>
            </a:pathLst>
          </a:custGeom>
          <a:solidFill>
            <a:srgbClr val="33AF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81497" y="361950"/>
            <a:ext cx="4701232" cy="320824"/>
          </a:xfrm>
          <a:prstGeom prst="rect">
            <a:avLst/>
          </a:prstGeom>
        </p:spPr>
        <p:txBody>
          <a:bodyPr vert="horz" wrap="square" lIns="0" tIns="12921" rIns="0" bIns="0" rtlCol="0">
            <a:spAutoFit/>
          </a:bodyPr>
          <a:lstStyle/>
          <a:p>
            <a:pPr marL="9939">
              <a:spcBef>
                <a:spcPts val="102"/>
              </a:spcBef>
            </a:pPr>
            <a:r>
              <a:rPr lang="ru-RU" sz="2000" spc="51" dirty="0">
                <a:solidFill>
                  <a:srgbClr val="FFFFFF"/>
                </a:solidFill>
              </a:rPr>
              <a:t>К</a:t>
            </a:r>
            <a:r>
              <a:rPr sz="2000" spc="51" dirty="0" err="1" smtClean="0">
                <a:solidFill>
                  <a:srgbClr val="FFFFFF"/>
                </a:solidFill>
              </a:rPr>
              <a:t>оммуникационные</a:t>
            </a:r>
            <a:r>
              <a:rPr sz="2000" spc="-59" dirty="0" smtClean="0">
                <a:solidFill>
                  <a:srgbClr val="FFFFFF"/>
                </a:solidFill>
              </a:rPr>
              <a:t> </a:t>
            </a:r>
            <a:r>
              <a:rPr sz="2000" spc="35" dirty="0">
                <a:solidFill>
                  <a:srgbClr val="FFFFFF"/>
                </a:solidFill>
              </a:rPr>
              <a:t>материалы</a:t>
            </a:r>
            <a:endParaRPr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-24978" y="4879345"/>
            <a:ext cx="32252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50" dirty="0" smtClean="0"/>
              <a:t>20</a:t>
            </a:r>
            <a:endParaRPr lang="ru-RU" sz="10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1" y="2"/>
            <a:ext cx="9142914" cy="5141772"/>
          </a:xfrm>
          <a:custGeom>
            <a:avLst/>
            <a:gdLst/>
            <a:ahLst/>
            <a:cxnLst/>
            <a:rect l="l" t="t" r="r" b="b"/>
            <a:pathLst>
              <a:path w="10692130" h="7560309">
                <a:moveTo>
                  <a:pt x="10692003" y="7560005"/>
                </a:moveTo>
                <a:lnTo>
                  <a:pt x="0" y="7560005"/>
                </a:lnTo>
                <a:lnTo>
                  <a:pt x="0" y="0"/>
                </a:lnTo>
                <a:lnTo>
                  <a:pt x="10692003" y="0"/>
                </a:lnTo>
                <a:lnTo>
                  <a:pt x="10692003" y="7560005"/>
                </a:lnTo>
                <a:close/>
              </a:path>
            </a:pathLst>
          </a:custGeom>
          <a:solidFill>
            <a:srgbClr val="EDEC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765957" y="161372"/>
            <a:ext cx="2623414" cy="117758"/>
          </a:xfrm>
          <a:prstGeom prst="rect">
            <a:avLst/>
          </a:prstGeom>
        </p:spPr>
        <p:txBody>
          <a:bodyPr vert="horz" wrap="square" lIns="0" tIns="9939" rIns="0" bIns="0" rtlCol="0">
            <a:spAutoFit/>
          </a:bodyPr>
          <a:lstStyle/>
          <a:p>
            <a:pPr marL="9939">
              <a:spcBef>
                <a:spcPts val="78"/>
              </a:spcBef>
            </a:pPr>
            <a:r>
              <a:rPr sz="700" b="1" spc="39" dirty="0">
                <a:solidFill>
                  <a:srgbClr val="33AF7B"/>
                </a:solidFill>
                <a:latin typeface="Tahoma"/>
                <a:cs typeface="Tahoma"/>
              </a:rPr>
              <a:t>КОММУНИКАЦИОННЫЕ</a:t>
            </a:r>
            <a:r>
              <a:rPr sz="700" b="1" spc="8" dirty="0">
                <a:solidFill>
                  <a:srgbClr val="33AF7B"/>
                </a:solidFill>
                <a:latin typeface="Tahoma"/>
                <a:cs typeface="Tahoma"/>
              </a:rPr>
              <a:t> </a:t>
            </a:r>
            <a:r>
              <a:rPr sz="700" b="1" spc="43" dirty="0">
                <a:solidFill>
                  <a:srgbClr val="33AF7B"/>
                </a:solidFill>
                <a:latin typeface="Tahoma"/>
                <a:cs typeface="Tahoma"/>
              </a:rPr>
              <a:t>МАТЕРИАЛЫ</a:t>
            </a:r>
            <a:endParaRPr sz="700" dirty="0">
              <a:latin typeface="Tahoma"/>
              <a:cs typeface="Tahoma"/>
            </a:endParaRPr>
          </a:p>
        </p:txBody>
      </p:sp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xfrm>
            <a:off x="765301" y="590550"/>
            <a:ext cx="1459926" cy="317813"/>
          </a:xfrm>
          <a:prstGeom prst="rect">
            <a:avLst/>
          </a:prstGeom>
        </p:spPr>
        <p:txBody>
          <a:bodyPr vert="horz" wrap="square" lIns="0" tIns="9939" rIns="0" bIns="0" rtlCol="0">
            <a:spAutoFit/>
          </a:bodyPr>
          <a:lstStyle/>
          <a:p>
            <a:pPr marL="9939">
              <a:spcBef>
                <a:spcPts val="78"/>
              </a:spcBef>
            </a:pPr>
            <a:r>
              <a:rPr lang="ru-RU" sz="2000" spc="63" dirty="0" err="1" smtClean="0"/>
              <a:t>Банер</a:t>
            </a:r>
            <a:endParaRPr sz="2000" spc="106" dirty="0"/>
          </a:p>
        </p:txBody>
      </p:sp>
      <p:sp>
        <p:nvSpPr>
          <p:cNvPr id="21" name="TextBox 20"/>
          <p:cNvSpPr txBox="1"/>
          <p:nvPr/>
        </p:nvSpPr>
        <p:spPr>
          <a:xfrm>
            <a:off x="-24978" y="4879345"/>
            <a:ext cx="32252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50" dirty="0" smtClean="0"/>
              <a:t>21</a:t>
            </a:r>
            <a:endParaRPr lang="ru-RU" sz="1050" dirty="0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0434" y="1428750"/>
            <a:ext cx="6439523" cy="2743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object 7"/>
          <p:cNvGrpSpPr/>
          <p:nvPr/>
        </p:nvGrpSpPr>
        <p:grpSpPr>
          <a:xfrm>
            <a:off x="5563103" y="4363747"/>
            <a:ext cx="1100647" cy="221546"/>
            <a:chOff x="6505740" y="6416324"/>
            <a:chExt cx="1287145" cy="325755"/>
          </a:xfrm>
        </p:grpSpPr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505740" y="6416324"/>
              <a:ext cx="461937" cy="292788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7042709" y="6459778"/>
              <a:ext cx="749935" cy="115570"/>
            </a:xfrm>
            <a:custGeom>
              <a:avLst/>
              <a:gdLst/>
              <a:ahLst/>
              <a:cxnLst/>
              <a:rect l="l" t="t" r="r" b="b"/>
              <a:pathLst>
                <a:path w="749934" h="115570">
                  <a:moveTo>
                    <a:pt x="79171" y="65481"/>
                  </a:moveTo>
                  <a:lnTo>
                    <a:pt x="74536" y="52260"/>
                  </a:lnTo>
                  <a:lnTo>
                    <a:pt x="65811" y="42468"/>
                  </a:lnTo>
                  <a:lnTo>
                    <a:pt x="54102" y="36385"/>
                  </a:lnTo>
                  <a:lnTo>
                    <a:pt x="40500" y="34290"/>
                  </a:lnTo>
                  <a:lnTo>
                    <a:pt x="24295" y="37376"/>
                  </a:lnTo>
                  <a:lnTo>
                    <a:pt x="11468" y="45910"/>
                  </a:lnTo>
                  <a:lnTo>
                    <a:pt x="3035" y="58750"/>
                  </a:lnTo>
                  <a:lnTo>
                    <a:pt x="0" y="74790"/>
                  </a:lnTo>
                  <a:lnTo>
                    <a:pt x="3035" y="90817"/>
                  </a:lnTo>
                  <a:lnTo>
                    <a:pt x="11442" y="103657"/>
                  </a:lnTo>
                  <a:lnTo>
                    <a:pt x="24231" y="112191"/>
                  </a:lnTo>
                  <a:lnTo>
                    <a:pt x="40360" y="115290"/>
                  </a:lnTo>
                  <a:lnTo>
                    <a:pt x="53848" y="113271"/>
                  </a:lnTo>
                  <a:lnTo>
                    <a:pt x="65582" y="107289"/>
                  </a:lnTo>
                  <a:lnTo>
                    <a:pt x="74409" y="97485"/>
                  </a:lnTo>
                  <a:lnTo>
                    <a:pt x="79171" y="83959"/>
                  </a:lnTo>
                  <a:lnTo>
                    <a:pt x="58420" y="83959"/>
                  </a:lnTo>
                  <a:lnTo>
                    <a:pt x="56019" y="92430"/>
                  </a:lnTo>
                  <a:lnTo>
                    <a:pt x="48691" y="96659"/>
                  </a:lnTo>
                  <a:lnTo>
                    <a:pt x="40360" y="96659"/>
                  </a:lnTo>
                  <a:lnTo>
                    <a:pt x="32232" y="95059"/>
                  </a:lnTo>
                  <a:lnTo>
                    <a:pt x="25908" y="90589"/>
                  </a:lnTo>
                  <a:lnTo>
                    <a:pt x="21844" y="83680"/>
                  </a:lnTo>
                  <a:lnTo>
                    <a:pt x="20459" y="74790"/>
                  </a:lnTo>
                  <a:lnTo>
                    <a:pt x="21805" y="65951"/>
                  </a:lnTo>
                  <a:lnTo>
                    <a:pt x="25819" y="59029"/>
                  </a:lnTo>
                  <a:lnTo>
                    <a:pt x="32169" y="54521"/>
                  </a:lnTo>
                  <a:lnTo>
                    <a:pt x="40500" y="52920"/>
                  </a:lnTo>
                  <a:lnTo>
                    <a:pt x="48691" y="52920"/>
                  </a:lnTo>
                  <a:lnTo>
                    <a:pt x="56019" y="57010"/>
                  </a:lnTo>
                  <a:lnTo>
                    <a:pt x="58420" y="65481"/>
                  </a:lnTo>
                  <a:lnTo>
                    <a:pt x="79171" y="65481"/>
                  </a:lnTo>
                  <a:close/>
                </a:path>
                <a:path w="749934" h="115570">
                  <a:moveTo>
                    <a:pt x="170319" y="80010"/>
                  </a:moveTo>
                  <a:lnTo>
                    <a:pt x="148869" y="38531"/>
                  </a:lnTo>
                  <a:lnTo>
                    <a:pt x="148869" y="65189"/>
                  </a:lnTo>
                  <a:lnTo>
                    <a:pt x="111760" y="65189"/>
                  </a:lnTo>
                  <a:lnTo>
                    <a:pt x="114300" y="56857"/>
                  </a:lnTo>
                  <a:lnTo>
                    <a:pt x="120650" y="50939"/>
                  </a:lnTo>
                  <a:lnTo>
                    <a:pt x="140258" y="50939"/>
                  </a:lnTo>
                  <a:lnTo>
                    <a:pt x="146608" y="56718"/>
                  </a:lnTo>
                  <a:lnTo>
                    <a:pt x="148869" y="65189"/>
                  </a:lnTo>
                  <a:lnTo>
                    <a:pt x="148869" y="38531"/>
                  </a:lnTo>
                  <a:lnTo>
                    <a:pt x="147967" y="37846"/>
                  </a:lnTo>
                  <a:lnTo>
                    <a:pt x="130670" y="34290"/>
                  </a:lnTo>
                  <a:lnTo>
                    <a:pt x="114338" y="37363"/>
                  </a:lnTo>
                  <a:lnTo>
                    <a:pt x="101523" y="45872"/>
                  </a:lnTo>
                  <a:lnTo>
                    <a:pt x="93154" y="58750"/>
                  </a:lnTo>
                  <a:lnTo>
                    <a:pt x="90170" y="74930"/>
                  </a:lnTo>
                  <a:lnTo>
                    <a:pt x="93141" y="90995"/>
                  </a:lnTo>
                  <a:lnTo>
                    <a:pt x="101523" y="103784"/>
                  </a:lnTo>
                  <a:lnTo>
                    <a:pt x="114452" y="112229"/>
                  </a:lnTo>
                  <a:lnTo>
                    <a:pt x="131089" y="115277"/>
                  </a:lnTo>
                  <a:lnTo>
                    <a:pt x="143230" y="113741"/>
                  </a:lnTo>
                  <a:lnTo>
                    <a:pt x="154139" y="108966"/>
                  </a:lnTo>
                  <a:lnTo>
                    <a:pt x="163017" y="100761"/>
                  </a:lnTo>
                  <a:lnTo>
                    <a:pt x="164096" y="98628"/>
                  </a:lnTo>
                  <a:lnTo>
                    <a:pt x="169049" y="88900"/>
                  </a:lnTo>
                  <a:lnTo>
                    <a:pt x="148170" y="88900"/>
                  </a:lnTo>
                  <a:lnTo>
                    <a:pt x="145491" y="95110"/>
                  </a:lnTo>
                  <a:lnTo>
                    <a:pt x="138709" y="98628"/>
                  </a:lnTo>
                  <a:lnTo>
                    <a:pt x="130949" y="98628"/>
                  </a:lnTo>
                  <a:lnTo>
                    <a:pt x="123571" y="97459"/>
                  </a:lnTo>
                  <a:lnTo>
                    <a:pt x="117411" y="93967"/>
                  </a:lnTo>
                  <a:lnTo>
                    <a:pt x="112991" y="88150"/>
                  </a:lnTo>
                  <a:lnTo>
                    <a:pt x="110769" y="80010"/>
                  </a:lnTo>
                  <a:lnTo>
                    <a:pt x="170319" y="80010"/>
                  </a:lnTo>
                  <a:close/>
                </a:path>
                <a:path w="749934" h="115570">
                  <a:moveTo>
                    <a:pt x="270497" y="35979"/>
                  </a:moveTo>
                  <a:lnTo>
                    <a:pt x="247357" y="35979"/>
                  </a:lnTo>
                  <a:lnTo>
                    <a:pt x="227317" y="63639"/>
                  </a:lnTo>
                  <a:lnTo>
                    <a:pt x="207276" y="35979"/>
                  </a:lnTo>
                  <a:lnTo>
                    <a:pt x="183997" y="35979"/>
                  </a:lnTo>
                  <a:lnTo>
                    <a:pt x="183997" y="113588"/>
                  </a:lnTo>
                  <a:lnTo>
                    <a:pt x="204177" y="113588"/>
                  </a:lnTo>
                  <a:lnTo>
                    <a:pt x="204177" y="86067"/>
                  </a:lnTo>
                  <a:lnTo>
                    <a:pt x="202907" y="59550"/>
                  </a:lnTo>
                  <a:lnTo>
                    <a:pt x="227037" y="94259"/>
                  </a:lnTo>
                  <a:lnTo>
                    <a:pt x="227596" y="94259"/>
                  </a:lnTo>
                  <a:lnTo>
                    <a:pt x="251726" y="59550"/>
                  </a:lnTo>
                  <a:lnTo>
                    <a:pt x="250317" y="86067"/>
                  </a:lnTo>
                  <a:lnTo>
                    <a:pt x="250317" y="113588"/>
                  </a:lnTo>
                  <a:lnTo>
                    <a:pt x="270497" y="113588"/>
                  </a:lnTo>
                  <a:lnTo>
                    <a:pt x="270497" y="35979"/>
                  </a:lnTo>
                  <a:close/>
                </a:path>
                <a:path w="749934" h="115570">
                  <a:moveTo>
                    <a:pt x="365036" y="80010"/>
                  </a:moveTo>
                  <a:lnTo>
                    <a:pt x="363588" y="65189"/>
                  </a:lnTo>
                  <a:lnTo>
                    <a:pt x="363296" y="62090"/>
                  </a:lnTo>
                  <a:lnTo>
                    <a:pt x="357378" y="50939"/>
                  </a:lnTo>
                  <a:lnTo>
                    <a:pt x="355587" y="47574"/>
                  </a:lnTo>
                  <a:lnTo>
                    <a:pt x="343585" y="38519"/>
                  </a:lnTo>
                  <a:lnTo>
                    <a:pt x="343585" y="65189"/>
                  </a:lnTo>
                  <a:lnTo>
                    <a:pt x="306476" y="65189"/>
                  </a:lnTo>
                  <a:lnTo>
                    <a:pt x="309016" y="56857"/>
                  </a:lnTo>
                  <a:lnTo>
                    <a:pt x="315366" y="50939"/>
                  </a:lnTo>
                  <a:lnTo>
                    <a:pt x="334987" y="50939"/>
                  </a:lnTo>
                  <a:lnTo>
                    <a:pt x="341337" y="56718"/>
                  </a:lnTo>
                  <a:lnTo>
                    <a:pt x="343585" y="65189"/>
                  </a:lnTo>
                  <a:lnTo>
                    <a:pt x="343585" y="38519"/>
                  </a:lnTo>
                  <a:lnTo>
                    <a:pt x="342696" y="37846"/>
                  </a:lnTo>
                  <a:lnTo>
                    <a:pt x="325386" y="34290"/>
                  </a:lnTo>
                  <a:lnTo>
                    <a:pt x="309054" y="37363"/>
                  </a:lnTo>
                  <a:lnTo>
                    <a:pt x="296252" y="45872"/>
                  </a:lnTo>
                  <a:lnTo>
                    <a:pt x="287883" y="58750"/>
                  </a:lnTo>
                  <a:lnTo>
                    <a:pt x="284886" y="74930"/>
                  </a:lnTo>
                  <a:lnTo>
                    <a:pt x="287870" y="90995"/>
                  </a:lnTo>
                  <a:lnTo>
                    <a:pt x="296252" y="103784"/>
                  </a:lnTo>
                  <a:lnTo>
                    <a:pt x="309181" y="112229"/>
                  </a:lnTo>
                  <a:lnTo>
                    <a:pt x="325805" y="115277"/>
                  </a:lnTo>
                  <a:lnTo>
                    <a:pt x="337947" y="113741"/>
                  </a:lnTo>
                  <a:lnTo>
                    <a:pt x="348869" y="108966"/>
                  </a:lnTo>
                  <a:lnTo>
                    <a:pt x="357746" y="100761"/>
                  </a:lnTo>
                  <a:lnTo>
                    <a:pt x="358825" y="98628"/>
                  </a:lnTo>
                  <a:lnTo>
                    <a:pt x="363766" y="88900"/>
                  </a:lnTo>
                  <a:lnTo>
                    <a:pt x="342887" y="88900"/>
                  </a:lnTo>
                  <a:lnTo>
                    <a:pt x="340207" y="95110"/>
                  </a:lnTo>
                  <a:lnTo>
                    <a:pt x="333425" y="98628"/>
                  </a:lnTo>
                  <a:lnTo>
                    <a:pt x="325666" y="98628"/>
                  </a:lnTo>
                  <a:lnTo>
                    <a:pt x="318287" y="97459"/>
                  </a:lnTo>
                  <a:lnTo>
                    <a:pt x="312140" y="93967"/>
                  </a:lnTo>
                  <a:lnTo>
                    <a:pt x="307708" y="88150"/>
                  </a:lnTo>
                  <a:lnTo>
                    <a:pt x="305485" y="80010"/>
                  </a:lnTo>
                  <a:lnTo>
                    <a:pt x="365036" y="80010"/>
                  </a:lnTo>
                  <a:close/>
                </a:path>
                <a:path w="749934" h="115570">
                  <a:moveTo>
                    <a:pt x="439394" y="0"/>
                  </a:moveTo>
                  <a:lnTo>
                    <a:pt x="423595" y="0"/>
                  </a:lnTo>
                  <a:lnTo>
                    <a:pt x="423595" y="8039"/>
                  </a:lnTo>
                  <a:lnTo>
                    <a:pt x="420497" y="11010"/>
                  </a:lnTo>
                  <a:lnTo>
                    <a:pt x="411175" y="11010"/>
                  </a:lnTo>
                  <a:lnTo>
                    <a:pt x="408063" y="8039"/>
                  </a:lnTo>
                  <a:lnTo>
                    <a:pt x="408063" y="0"/>
                  </a:lnTo>
                  <a:lnTo>
                    <a:pt x="392125" y="0"/>
                  </a:lnTo>
                  <a:lnTo>
                    <a:pt x="392125" y="3810"/>
                  </a:lnTo>
                  <a:lnTo>
                    <a:pt x="394081" y="13322"/>
                  </a:lnTo>
                  <a:lnTo>
                    <a:pt x="399326" y="20370"/>
                  </a:lnTo>
                  <a:lnTo>
                    <a:pt x="406895" y="24739"/>
                  </a:lnTo>
                  <a:lnTo>
                    <a:pt x="415836" y="26250"/>
                  </a:lnTo>
                  <a:lnTo>
                    <a:pt x="424700" y="24739"/>
                  </a:lnTo>
                  <a:lnTo>
                    <a:pt x="432219" y="20370"/>
                  </a:lnTo>
                  <a:lnTo>
                    <a:pt x="437438" y="13322"/>
                  </a:lnTo>
                  <a:lnTo>
                    <a:pt x="437921" y="11010"/>
                  </a:lnTo>
                  <a:lnTo>
                    <a:pt x="439394" y="3810"/>
                  </a:lnTo>
                  <a:lnTo>
                    <a:pt x="439394" y="0"/>
                  </a:lnTo>
                  <a:close/>
                </a:path>
                <a:path w="749934" h="115570">
                  <a:moveTo>
                    <a:pt x="452945" y="35979"/>
                  </a:moveTo>
                  <a:lnTo>
                    <a:pt x="429806" y="35979"/>
                  </a:lnTo>
                  <a:lnTo>
                    <a:pt x="397916" y="86220"/>
                  </a:lnTo>
                  <a:lnTo>
                    <a:pt x="398894" y="63500"/>
                  </a:lnTo>
                  <a:lnTo>
                    <a:pt x="398907" y="35979"/>
                  </a:lnTo>
                  <a:lnTo>
                    <a:pt x="378714" y="35979"/>
                  </a:lnTo>
                  <a:lnTo>
                    <a:pt x="378714" y="113588"/>
                  </a:lnTo>
                  <a:lnTo>
                    <a:pt x="402005" y="113588"/>
                  </a:lnTo>
                  <a:lnTo>
                    <a:pt x="419366" y="86220"/>
                  </a:lnTo>
                  <a:lnTo>
                    <a:pt x="434035" y="63080"/>
                  </a:lnTo>
                  <a:lnTo>
                    <a:pt x="432765" y="86080"/>
                  </a:lnTo>
                  <a:lnTo>
                    <a:pt x="432765" y="113588"/>
                  </a:lnTo>
                  <a:lnTo>
                    <a:pt x="452945" y="113588"/>
                  </a:lnTo>
                  <a:lnTo>
                    <a:pt x="452945" y="63080"/>
                  </a:lnTo>
                  <a:lnTo>
                    <a:pt x="452945" y="35979"/>
                  </a:lnTo>
                  <a:close/>
                </a:path>
                <a:path w="749934" h="115570">
                  <a:moveTo>
                    <a:pt x="544385" y="35979"/>
                  </a:moveTo>
                  <a:lnTo>
                    <a:pt x="524205" y="35979"/>
                  </a:lnTo>
                  <a:lnTo>
                    <a:pt x="524205" y="64617"/>
                  </a:lnTo>
                  <a:lnTo>
                    <a:pt x="489356" y="64617"/>
                  </a:lnTo>
                  <a:lnTo>
                    <a:pt x="489356" y="35979"/>
                  </a:lnTo>
                  <a:lnTo>
                    <a:pt x="469176" y="35979"/>
                  </a:lnTo>
                  <a:lnTo>
                    <a:pt x="469163" y="113588"/>
                  </a:lnTo>
                  <a:lnTo>
                    <a:pt x="489356" y="113588"/>
                  </a:lnTo>
                  <a:lnTo>
                    <a:pt x="489356" y="83680"/>
                  </a:lnTo>
                  <a:lnTo>
                    <a:pt x="524205" y="83680"/>
                  </a:lnTo>
                  <a:lnTo>
                    <a:pt x="524205" y="113588"/>
                  </a:lnTo>
                  <a:lnTo>
                    <a:pt x="544385" y="113588"/>
                  </a:lnTo>
                  <a:lnTo>
                    <a:pt x="544385" y="35979"/>
                  </a:lnTo>
                  <a:close/>
                </a:path>
                <a:path w="749934" h="115570">
                  <a:moveTo>
                    <a:pt x="628624" y="85509"/>
                  </a:moveTo>
                  <a:lnTo>
                    <a:pt x="626922" y="76466"/>
                  </a:lnTo>
                  <a:lnTo>
                    <a:pt x="626237" y="72745"/>
                  </a:lnTo>
                  <a:lnTo>
                    <a:pt x="619899" y="64490"/>
                  </a:lnTo>
                  <a:lnTo>
                    <a:pt x="610882" y="60032"/>
                  </a:lnTo>
                  <a:lnTo>
                    <a:pt x="608164" y="59690"/>
                  </a:lnTo>
                  <a:lnTo>
                    <a:pt x="608164" y="79857"/>
                  </a:lnTo>
                  <a:lnTo>
                    <a:pt x="608164" y="90728"/>
                  </a:lnTo>
                  <a:lnTo>
                    <a:pt x="605764" y="94399"/>
                  </a:lnTo>
                  <a:lnTo>
                    <a:pt x="580656" y="94399"/>
                  </a:lnTo>
                  <a:lnTo>
                    <a:pt x="580656" y="76466"/>
                  </a:lnTo>
                  <a:lnTo>
                    <a:pt x="605904" y="76466"/>
                  </a:lnTo>
                  <a:lnTo>
                    <a:pt x="608164" y="79857"/>
                  </a:lnTo>
                  <a:lnTo>
                    <a:pt x="608164" y="59690"/>
                  </a:lnTo>
                  <a:lnTo>
                    <a:pt x="600405" y="58699"/>
                  </a:lnTo>
                  <a:lnTo>
                    <a:pt x="580656" y="58699"/>
                  </a:lnTo>
                  <a:lnTo>
                    <a:pt x="580656" y="35979"/>
                  </a:lnTo>
                  <a:lnTo>
                    <a:pt x="560476" y="35979"/>
                  </a:lnTo>
                  <a:lnTo>
                    <a:pt x="560463" y="113588"/>
                  </a:lnTo>
                  <a:lnTo>
                    <a:pt x="599706" y="113588"/>
                  </a:lnTo>
                  <a:lnTo>
                    <a:pt x="610285" y="112064"/>
                  </a:lnTo>
                  <a:lnTo>
                    <a:pt x="619556" y="107175"/>
                  </a:lnTo>
                  <a:lnTo>
                    <a:pt x="626122" y="98475"/>
                  </a:lnTo>
                  <a:lnTo>
                    <a:pt x="626910" y="94399"/>
                  </a:lnTo>
                  <a:lnTo>
                    <a:pt x="628624" y="85509"/>
                  </a:lnTo>
                  <a:close/>
                </a:path>
                <a:path w="749934" h="115570">
                  <a:moveTo>
                    <a:pt x="659244" y="35979"/>
                  </a:moveTo>
                  <a:lnTo>
                    <a:pt x="639051" y="35979"/>
                  </a:lnTo>
                  <a:lnTo>
                    <a:pt x="639051" y="113588"/>
                  </a:lnTo>
                  <a:lnTo>
                    <a:pt x="659244" y="113588"/>
                  </a:lnTo>
                  <a:lnTo>
                    <a:pt x="659244" y="35979"/>
                  </a:lnTo>
                  <a:close/>
                </a:path>
                <a:path w="749934" h="115570">
                  <a:moveTo>
                    <a:pt x="736003" y="0"/>
                  </a:moveTo>
                  <a:lnTo>
                    <a:pt x="720204" y="0"/>
                  </a:lnTo>
                  <a:lnTo>
                    <a:pt x="720204" y="8039"/>
                  </a:lnTo>
                  <a:lnTo>
                    <a:pt x="717092" y="11010"/>
                  </a:lnTo>
                  <a:lnTo>
                    <a:pt x="707783" y="11010"/>
                  </a:lnTo>
                  <a:lnTo>
                    <a:pt x="704672" y="8039"/>
                  </a:lnTo>
                  <a:lnTo>
                    <a:pt x="704672" y="0"/>
                  </a:lnTo>
                  <a:lnTo>
                    <a:pt x="688733" y="0"/>
                  </a:lnTo>
                  <a:lnTo>
                    <a:pt x="688733" y="3810"/>
                  </a:lnTo>
                  <a:lnTo>
                    <a:pt x="690689" y="13322"/>
                  </a:lnTo>
                  <a:lnTo>
                    <a:pt x="695934" y="20370"/>
                  </a:lnTo>
                  <a:lnTo>
                    <a:pt x="703491" y="24739"/>
                  </a:lnTo>
                  <a:lnTo>
                    <a:pt x="712444" y="26250"/>
                  </a:lnTo>
                  <a:lnTo>
                    <a:pt x="721296" y="24739"/>
                  </a:lnTo>
                  <a:lnTo>
                    <a:pt x="728827" y="20370"/>
                  </a:lnTo>
                  <a:lnTo>
                    <a:pt x="734047" y="13322"/>
                  </a:lnTo>
                  <a:lnTo>
                    <a:pt x="734517" y="11010"/>
                  </a:lnTo>
                  <a:lnTo>
                    <a:pt x="736003" y="3810"/>
                  </a:lnTo>
                  <a:lnTo>
                    <a:pt x="736003" y="0"/>
                  </a:lnTo>
                  <a:close/>
                </a:path>
                <a:path w="749934" h="115570">
                  <a:moveTo>
                    <a:pt x="749554" y="35979"/>
                  </a:moveTo>
                  <a:lnTo>
                    <a:pt x="726414" y="35979"/>
                  </a:lnTo>
                  <a:lnTo>
                    <a:pt x="694524" y="86220"/>
                  </a:lnTo>
                  <a:lnTo>
                    <a:pt x="695502" y="63500"/>
                  </a:lnTo>
                  <a:lnTo>
                    <a:pt x="695502" y="35979"/>
                  </a:lnTo>
                  <a:lnTo>
                    <a:pt x="675322" y="35979"/>
                  </a:lnTo>
                  <a:lnTo>
                    <a:pt x="675322" y="113588"/>
                  </a:lnTo>
                  <a:lnTo>
                    <a:pt x="698614" y="113588"/>
                  </a:lnTo>
                  <a:lnTo>
                    <a:pt x="715962" y="86220"/>
                  </a:lnTo>
                  <a:lnTo>
                    <a:pt x="730643" y="63080"/>
                  </a:lnTo>
                  <a:lnTo>
                    <a:pt x="729373" y="86080"/>
                  </a:lnTo>
                  <a:lnTo>
                    <a:pt x="729373" y="113588"/>
                  </a:lnTo>
                  <a:lnTo>
                    <a:pt x="749554" y="113588"/>
                  </a:lnTo>
                  <a:lnTo>
                    <a:pt x="749554" y="63080"/>
                  </a:lnTo>
                  <a:lnTo>
                    <a:pt x="749554" y="3597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044552" y="6600394"/>
              <a:ext cx="340768" cy="141668"/>
            </a:xfrm>
            <a:prstGeom prst="rect">
              <a:avLst/>
            </a:prstGeom>
          </p:spPr>
        </p:pic>
      </p:grpSp>
      <p:sp>
        <p:nvSpPr>
          <p:cNvPr id="16" name="object 16"/>
          <p:cNvSpPr txBox="1"/>
          <p:nvPr/>
        </p:nvSpPr>
        <p:spPr>
          <a:xfrm>
            <a:off x="772474" y="4438617"/>
            <a:ext cx="526703" cy="152494"/>
          </a:xfrm>
          <a:prstGeom prst="rect">
            <a:avLst/>
          </a:prstGeom>
        </p:spPr>
        <p:txBody>
          <a:bodyPr vert="horz" wrap="square" lIns="0" tIns="16399" rIns="0" bIns="0" rtlCol="0">
            <a:spAutoFit/>
          </a:bodyPr>
          <a:lstStyle/>
          <a:p>
            <a:pPr marR="3976" algn="r">
              <a:spcBef>
                <a:spcPts val="129"/>
              </a:spcBef>
            </a:pPr>
            <a:r>
              <a:rPr sz="400" spc="8" dirty="0">
                <a:solidFill>
                  <a:srgbClr val="FFFFFF"/>
                </a:solidFill>
                <a:latin typeface="Verdana"/>
                <a:cs typeface="Verdana"/>
              </a:rPr>
              <a:t>cmfc.ru</a:t>
            </a:r>
            <a:endParaRPr sz="400">
              <a:latin typeface="Verdana"/>
              <a:cs typeface="Verdana"/>
            </a:endParaRPr>
          </a:p>
          <a:p>
            <a:pPr marR="10436" algn="r">
              <a:spcBef>
                <a:spcPts val="59"/>
              </a:spcBef>
            </a:pPr>
            <a:r>
              <a:rPr sz="400" spc="-98" dirty="0">
                <a:solidFill>
                  <a:srgbClr val="FFFFFF"/>
                </a:solidFill>
                <a:latin typeface="Verdana"/>
                <a:cs typeface="Verdana"/>
              </a:rPr>
              <a:t>+</a:t>
            </a:r>
            <a:r>
              <a:rPr sz="400" spc="-12" dirty="0">
                <a:solidFill>
                  <a:srgbClr val="FFFFFF"/>
                </a:solidFill>
                <a:latin typeface="Verdana"/>
                <a:cs typeface="Verdana"/>
              </a:rPr>
              <a:t>7</a:t>
            </a:r>
            <a:r>
              <a:rPr sz="400" spc="-31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400" spc="-16" dirty="0">
                <a:solidFill>
                  <a:srgbClr val="FFFFFF"/>
                </a:solidFill>
                <a:latin typeface="Verdana"/>
                <a:cs typeface="Verdana"/>
              </a:rPr>
              <a:t>(990)</a:t>
            </a:r>
            <a:r>
              <a:rPr sz="400" spc="-31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400" spc="4" dirty="0">
                <a:solidFill>
                  <a:srgbClr val="FFFFFF"/>
                </a:solidFill>
                <a:latin typeface="Verdana"/>
                <a:cs typeface="Verdana"/>
              </a:rPr>
              <a:t>500</a:t>
            </a:r>
            <a:r>
              <a:rPr sz="400" spc="-31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400" spc="-4" dirty="0">
                <a:solidFill>
                  <a:srgbClr val="FFFFFF"/>
                </a:solidFill>
                <a:latin typeface="Verdana"/>
                <a:cs typeface="Verdana"/>
              </a:rPr>
              <a:t>3</a:t>
            </a:r>
            <a:r>
              <a:rPr sz="400" spc="-12" dirty="0">
                <a:solidFill>
                  <a:srgbClr val="FFFFFF"/>
                </a:solidFill>
                <a:latin typeface="Verdana"/>
                <a:cs typeface="Verdana"/>
              </a:rPr>
              <a:t>0</a:t>
            </a:r>
            <a:r>
              <a:rPr sz="400" spc="-4" dirty="0">
                <a:solidFill>
                  <a:srgbClr val="FFFFFF"/>
                </a:solidFill>
                <a:latin typeface="Verdana"/>
                <a:cs typeface="Verdana"/>
              </a:rPr>
              <a:t>30</a:t>
            </a:r>
            <a:endParaRPr sz="400">
              <a:latin typeface="Verdana"/>
              <a:cs typeface="Verdana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2054537" y="4363747"/>
            <a:ext cx="1100647" cy="221546"/>
            <a:chOff x="2402667" y="6416324"/>
            <a:chExt cx="1287145" cy="325755"/>
          </a:xfrm>
        </p:grpSpPr>
        <p:pic>
          <p:nvPicPr>
            <p:cNvPr id="22" name="object 2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402667" y="6416324"/>
              <a:ext cx="461937" cy="292788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2939631" y="6459778"/>
              <a:ext cx="749935" cy="115570"/>
            </a:xfrm>
            <a:custGeom>
              <a:avLst/>
              <a:gdLst/>
              <a:ahLst/>
              <a:cxnLst/>
              <a:rect l="l" t="t" r="r" b="b"/>
              <a:pathLst>
                <a:path w="749935" h="115570">
                  <a:moveTo>
                    <a:pt x="79171" y="65481"/>
                  </a:moveTo>
                  <a:lnTo>
                    <a:pt x="74536" y="52260"/>
                  </a:lnTo>
                  <a:lnTo>
                    <a:pt x="65811" y="42468"/>
                  </a:lnTo>
                  <a:lnTo>
                    <a:pt x="54102" y="36385"/>
                  </a:lnTo>
                  <a:lnTo>
                    <a:pt x="40500" y="34290"/>
                  </a:lnTo>
                  <a:lnTo>
                    <a:pt x="24295" y="37376"/>
                  </a:lnTo>
                  <a:lnTo>
                    <a:pt x="11468" y="45910"/>
                  </a:lnTo>
                  <a:lnTo>
                    <a:pt x="3035" y="58750"/>
                  </a:lnTo>
                  <a:lnTo>
                    <a:pt x="0" y="74790"/>
                  </a:lnTo>
                  <a:lnTo>
                    <a:pt x="3035" y="90817"/>
                  </a:lnTo>
                  <a:lnTo>
                    <a:pt x="11455" y="103657"/>
                  </a:lnTo>
                  <a:lnTo>
                    <a:pt x="24231" y="112191"/>
                  </a:lnTo>
                  <a:lnTo>
                    <a:pt x="40360" y="115290"/>
                  </a:lnTo>
                  <a:lnTo>
                    <a:pt x="53848" y="113271"/>
                  </a:lnTo>
                  <a:lnTo>
                    <a:pt x="65595" y="107289"/>
                  </a:lnTo>
                  <a:lnTo>
                    <a:pt x="74422" y="97485"/>
                  </a:lnTo>
                  <a:lnTo>
                    <a:pt x="79171" y="83959"/>
                  </a:lnTo>
                  <a:lnTo>
                    <a:pt x="58420" y="83959"/>
                  </a:lnTo>
                  <a:lnTo>
                    <a:pt x="56019" y="92430"/>
                  </a:lnTo>
                  <a:lnTo>
                    <a:pt x="48691" y="96659"/>
                  </a:lnTo>
                  <a:lnTo>
                    <a:pt x="40360" y="96659"/>
                  </a:lnTo>
                  <a:lnTo>
                    <a:pt x="32232" y="95059"/>
                  </a:lnTo>
                  <a:lnTo>
                    <a:pt x="25920" y="90589"/>
                  </a:lnTo>
                  <a:lnTo>
                    <a:pt x="21844" y="83680"/>
                  </a:lnTo>
                  <a:lnTo>
                    <a:pt x="20459" y="74790"/>
                  </a:lnTo>
                  <a:lnTo>
                    <a:pt x="21805" y="65951"/>
                  </a:lnTo>
                  <a:lnTo>
                    <a:pt x="25831" y="59029"/>
                  </a:lnTo>
                  <a:lnTo>
                    <a:pt x="32169" y="54521"/>
                  </a:lnTo>
                  <a:lnTo>
                    <a:pt x="40500" y="52920"/>
                  </a:lnTo>
                  <a:lnTo>
                    <a:pt x="48691" y="52920"/>
                  </a:lnTo>
                  <a:lnTo>
                    <a:pt x="56019" y="57010"/>
                  </a:lnTo>
                  <a:lnTo>
                    <a:pt x="58420" y="65481"/>
                  </a:lnTo>
                  <a:lnTo>
                    <a:pt x="79171" y="65481"/>
                  </a:lnTo>
                  <a:close/>
                </a:path>
                <a:path w="749935" h="115570">
                  <a:moveTo>
                    <a:pt x="170319" y="80010"/>
                  </a:moveTo>
                  <a:lnTo>
                    <a:pt x="168871" y="65189"/>
                  </a:lnTo>
                  <a:lnTo>
                    <a:pt x="168567" y="62090"/>
                  </a:lnTo>
                  <a:lnTo>
                    <a:pt x="162648" y="50939"/>
                  </a:lnTo>
                  <a:lnTo>
                    <a:pt x="160870" y="47574"/>
                  </a:lnTo>
                  <a:lnTo>
                    <a:pt x="148869" y="38519"/>
                  </a:lnTo>
                  <a:lnTo>
                    <a:pt x="148869" y="65189"/>
                  </a:lnTo>
                  <a:lnTo>
                    <a:pt x="111760" y="65189"/>
                  </a:lnTo>
                  <a:lnTo>
                    <a:pt x="114300" y="56857"/>
                  </a:lnTo>
                  <a:lnTo>
                    <a:pt x="120650" y="50939"/>
                  </a:lnTo>
                  <a:lnTo>
                    <a:pt x="140258" y="50939"/>
                  </a:lnTo>
                  <a:lnTo>
                    <a:pt x="146608" y="56718"/>
                  </a:lnTo>
                  <a:lnTo>
                    <a:pt x="148869" y="65189"/>
                  </a:lnTo>
                  <a:lnTo>
                    <a:pt x="148869" y="38519"/>
                  </a:lnTo>
                  <a:lnTo>
                    <a:pt x="147980" y="37846"/>
                  </a:lnTo>
                  <a:lnTo>
                    <a:pt x="130670" y="34290"/>
                  </a:lnTo>
                  <a:lnTo>
                    <a:pt x="114338" y="37363"/>
                  </a:lnTo>
                  <a:lnTo>
                    <a:pt x="101523" y="45872"/>
                  </a:lnTo>
                  <a:lnTo>
                    <a:pt x="93167" y="58750"/>
                  </a:lnTo>
                  <a:lnTo>
                    <a:pt x="90170" y="74930"/>
                  </a:lnTo>
                  <a:lnTo>
                    <a:pt x="93154" y="90995"/>
                  </a:lnTo>
                  <a:lnTo>
                    <a:pt x="101523" y="103784"/>
                  </a:lnTo>
                  <a:lnTo>
                    <a:pt x="114452" y="112229"/>
                  </a:lnTo>
                  <a:lnTo>
                    <a:pt x="131089" y="115277"/>
                  </a:lnTo>
                  <a:lnTo>
                    <a:pt x="143230" y="113741"/>
                  </a:lnTo>
                  <a:lnTo>
                    <a:pt x="154152" y="108966"/>
                  </a:lnTo>
                  <a:lnTo>
                    <a:pt x="163017" y="100761"/>
                  </a:lnTo>
                  <a:lnTo>
                    <a:pt x="164109" y="98628"/>
                  </a:lnTo>
                  <a:lnTo>
                    <a:pt x="169049" y="88900"/>
                  </a:lnTo>
                  <a:lnTo>
                    <a:pt x="148170" y="88900"/>
                  </a:lnTo>
                  <a:lnTo>
                    <a:pt x="145491" y="95110"/>
                  </a:lnTo>
                  <a:lnTo>
                    <a:pt x="138709" y="98628"/>
                  </a:lnTo>
                  <a:lnTo>
                    <a:pt x="130949" y="98628"/>
                  </a:lnTo>
                  <a:lnTo>
                    <a:pt x="123571" y="97459"/>
                  </a:lnTo>
                  <a:lnTo>
                    <a:pt x="117424" y="93967"/>
                  </a:lnTo>
                  <a:lnTo>
                    <a:pt x="112991" y="88150"/>
                  </a:lnTo>
                  <a:lnTo>
                    <a:pt x="110769" y="80010"/>
                  </a:lnTo>
                  <a:lnTo>
                    <a:pt x="170319" y="80010"/>
                  </a:lnTo>
                  <a:close/>
                </a:path>
                <a:path w="749935" h="115570">
                  <a:moveTo>
                    <a:pt x="270510" y="35979"/>
                  </a:moveTo>
                  <a:lnTo>
                    <a:pt x="247370" y="35979"/>
                  </a:lnTo>
                  <a:lnTo>
                    <a:pt x="227330" y="63639"/>
                  </a:lnTo>
                  <a:lnTo>
                    <a:pt x="207289" y="35979"/>
                  </a:lnTo>
                  <a:lnTo>
                    <a:pt x="184010" y="35979"/>
                  </a:lnTo>
                  <a:lnTo>
                    <a:pt x="184010" y="113588"/>
                  </a:lnTo>
                  <a:lnTo>
                    <a:pt x="204190" y="113588"/>
                  </a:lnTo>
                  <a:lnTo>
                    <a:pt x="204190" y="86067"/>
                  </a:lnTo>
                  <a:lnTo>
                    <a:pt x="202920" y="59550"/>
                  </a:lnTo>
                  <a:lnTo>
                    <a:pt x="227050" y="94259"/>
                  </a:lnTo>
                  <a:lnTo>
                    <a:pt x="227609" y="94259"/>
                  </a:lnTo>
                  <a:lnTo>
                    <a:pt x="251739" y="59550"/>
                  </a:lnTo>
                  <a:lnTo>
                    <a:pt x="250329" y="86067"/>
                  </a:lnTo>
                  <a:lnTo>
                    <a:pt x="250329" y="113588"/>
                  </a:lnTo>
                  <a:lnTo>
                    <a:pt x="270510" y="113588"/>
                  </a:lnTo>
                  <a:lnTo>
                    <a:pt x="270510" y="35979"/>
                  </a:lnTo>
                  <a:close/>
                </a:path>
                <a:path w="749935" h="115570">
                  <a:moveTo>
                    <a:pt x="365048" y="80010"/>
                  </a:moveTo>
                  <a:lnTo>
                    <a:pt x="363601" y="65189"/>
                  </a:lnTo>
                  <a:lnTo>
                    <a:pt x="363296" y="62090"/>
                  </a:lnTo>
                  <a:lnTo>
                    <a:pt x="357378" y="50939"/>
                  </a:lnTo>
                  <a:lnTo>
                    <a:pt x="355600" y="47574"/>
                  </a:lnTo>
                  <a:lnTo>
                    <a:pt x="343598" y="38519"/>
                  </a:lnTo>
                  <a:lnTo>
                    <a:pt x="343598" y="65189"/>
                  </a:lnTo>
                  <a:lnTo>
                    <a:pt x="306489" y="65189"/>
                  </a:lnTo>
                  <a:lnTo>
                    <a:pt x="309029" y="56857"/>
                  </a:lnTo>
                  <a:lnTo>
                    <a:pt x="315379" y="50939"/>
                  </a:lnTo>
                  <a:lnTo>
                    <a:pt x="335000" y="50939"/>
                  </a:lnTo>
                  <a:lnTo>
                    <a:pt x="341350" y="56718"/>
                  </a:lnTo>
                  <a:lnTo>
                    <a:pt x="343598" y="65189"/>
                  </a:lnTo>
                  <a:lnTo>
                    <a:pt x="343598" y="38519"/>
                  </a:lnTo>
                  <a:lnTo>
                    <a:pt x="342709" y="37846"/>
                  </a:lnTo>
                  <a:lnTo>
                    <a:pt x="325399" y="34290"/>
                  </a:lnTo>
                  <a:lnTo>
                    <a:pt x="309067" y="37363"/>
                  </a:lnTo>
                  <a:lnTo>
                    <a:pt x="296252" y="45872"/>
                  </a:lnTo>
                  <a:lnTo>
                    <a:pt x="287883" y="58750"/>
                  </a:lnTo>
                  <a:lnTo>
                    <a:pt x="284899" y="74930"/>
                  </a:lnTo>
                  <a:lnTo>
                    <a:pt x="287870" y="90995"/>
                  </a:lnTo>
                  <a:lnTo>
                    <a:pt x="296252" y="103784"/>
                  </a:lnTo>
                  <a:lnTo>
                    <a:pt x="309181" y="112229"/>
                  </a:lnTo>
                  <a:lnTo>
                    <a:pt x="325818" y="115277"/>
                  </a:lnTo>
                  <a:lnTo>
                    <a:pt x="337959" y="113741"/>
                  </a:lnTo>
                  <a:lnTo>
                    <a:pt x="348869" y="108966"/>
                  </a:lnTo>
                  <a:lnTo>
                    <a:pt x="357746" y="100761"/>
                  </a:lnTo>
                  <a:lnTo>
                    <a:pt x="358825" y="98628"/>
                  </a:lnTo>
                  <a:lnTo>
                    <a:pt x="363778" y="88900"/>
                  </a:lnTo>
                  <a:lnTo>
                    <a:pt x="342900" y="88900"/>
                  </a:lnTo>
                  <a:lnTo>
                    <a:pt x="340220" y="95110"/>
                  </a:lnTo>
                  <a:lnTo>
                    <a:pt x="333438" y="98628"/>
                  </a:lnTo>
                  <a:lnTo>
                    <a:pt x="325678" y="98628"/>
                  </a:lnTo>
                  <a:lnTo>
                    <a:pt x="318300" y="97459"/>
                  </a:lnTo>
                  <a:lnTo>
                    <a:pt x="312140" y="93967"/>
                  </a:lnTo>
                  <a:lnTo>
                    <a:pt x="307708" y="88150"/>
                  </a:lnTo>
                  <a:lnTo>
                    <a:pt x="305498" y="80010"/>
                  </a:lnTo>
                  <a:lnTo>
                    <a:pt x="365048" y="80010"/>
                  </a:lnTo>
                  <a:close/>
                </a:path>
                <a:path w="749935" h="115570">
                  <a:moveTo>
                    <a:pt x="439407" y="0"/>
                  </a:moveTo>
                  <a:lnTo>
                    <a:pt x="423608" y="0"/>
                  </a:lnTo>
                  <a:lnTo>
                    <a:pt x="423608" y="8039"/>
                  </a:lnTo>
                  <a:lnTo>
                    <a:pt x="420497" y="11010"/>
                  </a:lnTo>
                  <a:lnTo>
                    <a:pt x="411187" y="11010"/>
                  </a:lnTo>
                  <a:lnTo>
                    <a:pt x="408076" y="8039"/>
                  </a:lnTo>
                  <a:lnTo>
                    <a:pt x="408076" y="0"/>
                  </a:lnTo>
                  <a:lnTo>
                    <a:pt x="392137" y="0"/>
                  </a:lnTo>
                  <a:lnTo>
                    <a:pt x="392137" y="3810"/>
                  </a:lnTo>
                  <a:lnTo>
                    <a:pt x="394093" y="13322"/>
                  </a:lnTo>
                  <a:lnTo>
                    <a:pt x="399326" y="20370"/>
                  </a:lnTo>
                  <a:lnTo>
                    <a:pt x="406895" y="24739"/>
                  </a:lnTo>
                  <a:lnTo>
                    <a:pt x="415848" y="26250"/>
                  </a:lnTo>
                  <a:lnTo>
                    <a:pt x="424700" y="24739"/>
                  </a:lnTo>
                  <a:lnTo>
                    <a:pt x="432219" y="20370"/>
                  </a:lnTo>
                  <a:lnTo>
                    <a:pt x="437451" y="13322"/>
                  </a:lnTo>
                  <a:lnTo>
                    <a:pt x="437921" y="11010"/>
                  </a:lnTo>
                  <a:lnTo>
                    <a:pt x="439407" y="3810"/>
                  </a:lnTo>
                  <a:lnTo>
                    <a:pt x="439407" y="0"/>
                  </a:lnTo>
                  <a:close/>
                </a:path>
                <a:path w="749935" h="115570">
                  <a:moveTo>
                    <a:pt x="452958" y="35979"/>
                  </a:moveTo>
                  <a:lnTo>
                    <a:pt x="429818" y="35979"/>
                  </a:lnTo>
                  <a:lnTo>
                    <a:pt x="397929" y="86220"/>
                  </a:lnTo>
                  <a:lnTo>
                    <a:pt x="398907" y="63500"/>
                  </a:lnTo>
                  <a:lnTo>
                    <a:pt x="398907" y="35979"/>
                  </a:lnTo>
                  <a:lnTo>
                    <a:pt x="378726" y="35979"/>
                  </a:lnTo>
                  <a:lnTo>
                    <a:pt x="378726" y="113588"/>
                  </a:lnTo>
                  <a:lnTo>
                    <a:pt x="402018" y="113588"/>
                  </a:lnTo>
                  <a:lnTo>
                    <a:pt x="419366" y="86220"/>
                  </a:lnTo>
                  <a:lnTo>
                    <a:pt x="434047" y="63080"/>
                  </a:lnTo>
                  <a:lnTo>
                    <a:pt x="432777" y="86080"/>
                  </a:lnTo>
                  <a:lnTo>
                    <a:pt x="432777" y="113588"/>
                  </a:lnTo>
                  <a:lnTo>
                    <a:pt x="452958" y="113588"/>
                  </a:lnTo>
                  <a:lnTo>
                    <a:pt x="452958" y="63080"/>
                  </a:lnTo>
                  <a:lnTo>
                    <a:pt x="452958" y="35979"/>
                  </a:lnTo>
                  <a:close/>
                </a:path>
                <a:path w="749935" h="115570">
                  <a:moveTo>
                    <a:pt x="544385" y="35979"/>
                  </a:moveTo>
                  <a:lnTo>
                    <a:pt x="524205" y="35979"/>
                  </a:lnTo>
                  <a:lnTo>
                    <a:pt x="524205" y="64617"/>
                  </a:lnTo>
                  <a:lnTo>
                    <a:pt x="489356" y="64617"/>
                  </a:lnTo>
                  <a:lnTo>
                    <a:pt x="489356" y="35979"/>
                  </a:lnTo>
                  <a:lnTo>
                    <a:pt x="469176" y="35979"/>
                  </a:lnTo>
                  <a:lnTo>
                    <a:pt x="469176" y="113588"/>
                  </a:lnTo>
                  <a:lnTo>
                    <a:pt x="489356" y="113588"/>
                  </a:lnTo>
                  <a:lnTo>
                    <a:pt x="489356" y="83680"/>
                  </a:lnTo>
                  <a:lnTo>
                    <a:pt x="524205" y="83680"/>
                  </a:lnTo>
                  <a:lnTo>
                    <a:pt x="524205" y="113588"/>
                  </a:lnTo>
                  <a:lnTo>
                    <a:pt x="544385" y="113588"/>
                  </a:lnTo>
                  <a:lnTo>
                    <a:pt x="544385" y="35979"/>
                  </a:lnTo>
                  <a:close/>
                </a:path>
                <a:path w="749935" h="115570">
                  <a:moveTo>
                    <a:pt x="628637" y="85509"/>
                  </a:moveTo>
                  <a:lnTo>
                    <a:pt x="626935" y="76466"/>
                  </a:lnTo>
                  <a:lnTo>
                    <a:pt x="626249" y="72745"/>
                  </a:lnTo>
                  <a:lnTo>
                    <a:pt x="619912" y="64490"/>
                  </a:lnTo>
                  <a:lnTo>
                    <a:pt x="610882" y="60032"/>
                  </a:lnTo>
                  <a:lnTo>
                    <a:pt x="608164" y="59690"/>
                  </a:lnTo>
                  <a:lnTo>
                    <a:pt x="608164" y="79857"/>
                  </a:lnTo>
                  <a:lnTo>
                    <a:pt x="608164" y="90728"/>
                  </a:lnTo>
                  <a:lnTo>
                    <a:pt x="605777" y="94399"/>
                  </a:lnTo>
                  <a:lnTo>
                    <a:pt x="580656" y="94399"/>
                  </a:lnTo>
                  <a:lnTo>
                    <a:pt x="580656" y="76466"/>
                  </a:lnTo>
                  <a:lnTo>
                    <a:pt x="605917" y="76466"/>
                  </a:lnTo>
                  <a:lnTo>
                    <a:pt x="608164" y="79857"/>
                  </a:lnTo>
                  <a:lnTo>
                    <a:pt x="608164" y="59690"/>
                  </a:lnTo>
                  <a:lnTo>
                    <a:pt x="600405" y="58699"/>
                  </a:lnTo>
                  <a:lnTo>
                    <a:pt x="580656" y="58699"/>
                  </a:lnTo>
                  <a:lnTo>
                    <a:pt x="580656" y="35979"/>
                  </a:lnTo>
                  <a:lnTo>
                    <a:pt x="560476" y="35979"/>
                  </a:lnTo>
                  <a:lnTo>
                    <a:pt x="560476" y="113588"/>
                  </a:lnTo>
                  <a:lnTo>
                    <a:pt x="599706" y="113588"/>
                  </a:lnTo>
                  <a:lnTo>
                    <a:pt x="610285" y="112064"/>
                  </a:lnTo>
                  <a:lnTo>
                    <a:pt x="619556" y="107175"/>
                  </a:lnTo>
                  <a:lnTo>
                    <a:pt x="626135" y="98475"/>
                  </a:lnTo>
                  <a:lnTo>
                    <a:pt x="626922" y="94399"/>
                  </a:lnTo>
                  <a:lnTo>
                    <a:pt x="628637" y="85509"/>
                  </a:lnTo>
                  <a:close/>
                </a:path>
                <a:path w="749935" h="115570">
                  <a:moveTo>
                    <a:pt x="659257" y="35979"/>
                  </a:moveTo>
                  <a:lnTo>
                    <a:pt x="639076" y="35979"/>
                  </a:lnTo>
                  <a:lnTo>
                    <a:pt x="639076" y="113588"/>
                  </a:lnTo>
                  <a:lnTo>
                    <a:pt x="659257" y="113588"/>
                  </a:lnTo>
                  <a:lnTo>
                    <a:pt x="659257" y="35979"/>
                  </a:lnTo>
                  <a:close/>
                </a:path>
                <a:path w="749935" h="115570">
                  <a:moveTo>
                    <a:pt x="736003" y="0"/>
                  </a:moveTo>
                  <a:lnTo>
                    <a:pt x="720204" y="0"/>
                  </a:lnTo>
                  <a:lnTo>
                    <a:pt x="720204" y="8039"/>
                  </a:lnTo>
                  <a:lnTo>
                    <a:pt x="717092" y="11010"/>
                  </a:lnTo>
                  <a:lnTo>
                    <a:pt x="707783" y="11010"/>
                  </a:lnTo>
                  <a:lnTo>
                    <a:pt x="704672" y="8039"/>
                  </a:lnTo>
                  <a:lnTo>
                    <a:pt x="704672" y="0"/>
                  </a:lnTo>
                  <a:lnTo>
                    <a:pt x="688733" y="0"/>
                  </a:lnTo>
                  <a:lnTo>
                    <a:pt x="688733" y="3810"/>
                  </a:lnTo>
                  <a:lnTo>
                    <a:pt x="690689" y="13322"/>
                  </a:lnTo>
                  <a:lnTo>
                    <a:pt x="695934" y="20370"/>
                  </a:lnTo>
                  <a:lnTo>
                    <a:pt x="703503" y="24739"/>
                  </a:lnTo>
                  <a:lnTo>
                    <a:pt x="712444" y="26250"/>
                  </a:lnTo>
                  <a:lnTo>
                    <a:pt x="721296" y="24739"/>
                  </a:lnTo>
                  <a:lnTo>
                    <a:pt x="728827" y="20370"/>
                  </a:lnTo>
                  <a:lnTo>
                    <a:pt x="734047" y="13322"/>
                  </a:lnTo>
                  <a:lnTo>
                    <a:pt x="734529" y="11010"/>
                  </a:lnTo>
                  <a:lnTo>
                    <a:pt x="736003" y="3810"/>
                  </a:lnTo>
                  <a:lnTo>
                    <a:pt x="736003" y="0"/>
                  </a:lnTo>
                  <a:close/>
                </a:path>
                <a:path w="749935" h="115570">
                  <a:moveTo>
                    <a:pt x="749554" y="35979"/>
                  </a:moveTo>
                  <a:lnTo>
                    <a:pt x="726414" y="35979"/>
                  </a:lnTo>
                  <a:lnTo>
                    <a:pt x="694524" y="86220"/>
                  </a:lnTo>
                  <a:lnTo>
                    <a:pt x="695502" y="63500"/>
                  </a:lnTo>
                  <a:lnTo>
                    <a:pt x="695502" y="35979"/>
                  </a:lnTo>
                  <a:lnTo>
                    <a:pt x="675322" y="35979"/>
                  </a:lnTo>
                  <a:lnTo>
                    <a:pt x="675322" y="113588"/>
                  </a:lnTo>
                  <a:lnTo>
                    <a:pt x="698614" y="113588"/>
                  </a:lnTo>
                  <a:lnTo>
                    <a:pt x="715975" y="86220"/>
                  </a:lnTo>
                  <a:lnTo>
                    <a:pt x="730643" y="63080"/>
                  </a:lnTo>
                  <a:lnTo>
                    <a:pt x="729373" y="86080"/>
                  </a:lnTo>
                  <a:lnTo>
                    <a:pt x="729373" y="113588"/>
                  </a:lnTo>
                  <a:lnTo>
                    <a:pt x="749554" y="113588"/>
                  </a:lnTo>
                  <a:lnTo>
                    <a:pt x="749554" y="63080"/>
                  </a:lnTo>
                  <a:lnTo>
                    <a:pt x="749554" y="3597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941480" y="6600394"/>
              <a:ext cx="340768" cy="141668"/>
            </a:xfrm>
            <a:prstGeom prst="rect">
              <a:avLst/>
            </a:prstGeom>
          </p:spPr>
        </p:pic>
      </p:grpSp>
      <p:sp>
        <p:nvSpPr>
          <p:cNvPr id="32" name="object 32"/>
          <p:cNvSpPr txBox="1"/>
          <p:nvPr/>
        </p:nvSpPr>
        <p:spPr>
          <a:xfrm>
            <a:off x="765957" y="161372"/>
            <a:ext cx="1435130" cy="86980"/>
          </a:xfrm>
          <a:prstGeom prst="rect">
            <a:avLst/>
          </a:prstGeom>
        </p:spPr>
        <p:txBody>
          <a:bodyPr vert="horz" wrap="square" lIns="0" tIns="9939" rIns="0" bIns="0" rtlCol="0">
            <a:spAutoFit/>
          </a:bodyPr>
          <a:lstStyle/>
          <a:p>
            <a:pPr marL="9939">
              <a:spcBef>
                <a:spcPts val="78"/>
              </a:spcBef>
            </a:pPr>
            <a:r>
              <a:rPr sz="500" b="1" spc="39" dirty="0">
                <a:solidFill>
                  <a:srgbClr val="33AF7B"/>
                </a:solidFill>
                <a:latin typeface="Tahoma"/>
                <a:cs typeface="Tahoma"/>
              </a:rPr>
              <a:t>КОММУНИКАЦИОННЫЕ</a:t>
            </a:r>
            <a:r>
              <a:rPr sz="500" b="1" spc="8" dirty="0">
                <a:solidFill>
                  <a:srgbClr val="33AF7B"/>
                </a:solidFill>
                <a:latin typeface="Tahoma"/>
                <a:cs typeface="Tahoma"/>
              </a:rPr>
              <a:t> </a:t>
            </a:r>
            <a:r>
              <a:rPr sz="500" b="1" spc="43" dirty="0">
                <a:solidFill>
                  <a:srgbClr val="33AF7B"/>
                </a:solidFill>
                <a:latin typeface="Tahoma"/>
                <a:cs typeface="Tahoma"/>
              </a:rPr>
              <a:t>МАТЕРИАЛЫ</a:t>
            </a:r>
            <a:endParaRPr sz="500">
              <a:latin typeface="Tahoma"/>
              <a:cs typeface="Tahoma"/>
            </a:endParaRPr>
          </a:p>
        </p:txBody>
      </p:sp>
      <p:sp>
        <p:nvSpPr>
          <p:cNvPr id="33" name="object 33"/>
          <p:cNvSpPr txBox="1">
            <a:spLocks noGrp="1"/>
          </p:cNvSpPr>
          <p:nvPr>
            <p:ph type="title"/>
          </p:nvPr>
        </p:nvSpPr>
        <p:spPr>
          <a:xfrm>
            <a:off x="762584" y="590550"/>
            <a:ext cx="1752695" cy="317813"/>
          </a:xfrm>
          <a:prstGeom prst="rect">
            <a:avLst/>
          </a:prstGeom>
        </p:spPr>
        <p:txBody>
          <a:bodyPr vert="horz" wrap="square" lIns="0" tIns="9939" rIns="0" bIns="0" rtlCol="0">
            <a:spAutoFit/>
          </a:bodyPr>
          <a:lstStyle/>
          <a:p>
            <a:pPr marL="9939">
              <a:spcBef>
                <a:spcPts val="78"/>
              </a:spcBef>
            </a:pPr>
            <a:r>
              <a:rPr lang="ru-RU" sz="2000" spc="-23" dirty="0"/>
              <a:t>Л</a:t>
            </a:r>
            <a:r>
              <a:rPr sz="2000" spc="89" dirty="0" err="1" smtClean="0"/>
              <a:t>и</a:t>
            </a:r>
            <a:r>
              <a:rPr sz="2000" spc="117" dirty="0" err="1" smtClean="0"/>
              <a:t>с</a:t>
            </a:r>
            <a:r>
              <a:rPr sz="2000" spc="-16" dirty="0" err="1" smtClean="0"/>
              <a:t>т</a:t>
            </a:r>
            <a:r>
              <a:rPr sz="2000" spc="27" dirty="0" err="1" smtClean="0"/>
              <a:t>о</a:t>
            </a:r>
            <a:r>
              <a:rPr sz="2000" spc="20" dirty="0" err="1" smtClean="0"/>
              <a:t>в</a:t>
            </a:r>
            <a:r>
              <a:rPr sz="2000" dirty="0" err="1" smtClean="0"/>
              <a:t>к</a:t>
            </a:r>
            <a:r>
              <a:rPr lang="ru-RU" sz="2000" spc="-4" dirty="0" smtClean="0"/>
              <a:t>а</a:t>
            </a:r>
            <a:endParaRPr sz="2000" spc="-4" dirty="0"/>
          </a:p>
        </p:txBody>
      </p:sp>
      <p:sp>
        <p:nvSpPr>
          <p:cNvPr id="35" name="TextBox 34"/>
          <p:cNvSpPr txBox="1"/>
          <p:nvPr/>
        </p:nvSpPr>
        <p:spPr>
          <a:xfrm>
            <a:off x="-24978" y="4879345"/>
            <a:ext cx="32252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50" dirty="0" smtClean="0"/>
              <a:t>22</a:t>
            </a:r>
            <a:endParaRPr lang="ru-RU" sz="105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089" y="1179531"/>
            <a:ext cx="2549463" cy="3516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1948" y="1172411"/>
            <a:ext cx="2543175" cy="3519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0204" y="1172411"/>
            <a:ext cx="2550581" cy="3519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8"/>
            <a:ext cx="9142914" cy="5141772"/>
          </a:xfrm>
          <a:custGeom>
            <a:avLst/>
            <a:gdLst/>
            <a:ahLst/>
            <a:cxnLst/>
            <a:rect l="l" t="t" r="r" b="b"/>
            <a:pathLst>
              <a:path w="10692130" h="7560309">
                <a:moveTo>
                  <a:pt x="10692003" y="0"/>
                </a:moveTo>
                <a:lnTo>
                  <a:pt x="0" y="0"/>
                </a:lnTo>
                <a:lnTo>
                  <a:pt x="0" y="7559992"/>
                </a:lnTo>
                <a:lnTo>
                  <a:pt x="10692003" y="7559992"/>
                </a:lnTo>
                <a:lnTo>
                  <a:pt x="10692003" y="0"/>
                </a:lnTo>
                <a:close/>
              </a:path>
            </a:pathLst>
          </a:custGeom>
          <a:solidFill>
            <a:srgbClr val="E7E8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765957" y="161372"/>
            <a:ext cx="2561782" cy="117758"/>
          </a:xfrm>
          <a:prstGeom prst="rect">
            <a:avLst/>
          </a:prstGeom>
        </p:spPr>
        <p:txBody>
          <a:bodyPr vert="horz" wrap="square" lIns="0" tIns="9939" rIns="0" bIns="0" rtlCol="0">
            <a:spAutoFit/>
          </a:bodyPr>
          <a:lstStyle/>
          <a:p>
            <a:pPr marL="9939">
              <a:spcBef>
                <a:spcPts val="78"/>
              </a:spcBef>
            </a:pPr>
            <a:r>
              <a:rPr sz="700" b="1" spc="39" dirty="0">
                <a:solidFill>
                  <a:srgbClr val="33AF7B"/>
                </a:solidFill>
                <a:latin typeface="Tahoma"/>
                <a:cs typeface="Tahoma"/>
              </a:rPr>
              <a:t>КОММУНИКАЦИОННЫЕ</a:t>
            </a:r>
            <a:r>
              <a:rPr sz="700" b="1" spc="8" dirty="0">
                <a:solidFill>
                  <a:srgbClr val="33AF7B"/>
                </a:solidFill>
                <a:latin typeface="Tahoma"/>
                <a:cs typeface="Tahoma"/>
              </a:rPr>
              <a:t> </a:t>
            </a:r>
            <a:r>
              <a:rPr sz="700" b="1" spc="43" dirty="0">
                <a:solidFill>
                  <a:srgbClr val="33AF7B"/>
                </a:solidFill>
                <a:latin typeface="Tahoma"/>
                <a:cs typeface="Tahoma"/>
              </a:rPr>
              <a:t>МАТЕРИАЛЫ</a:t>
            </a:r>
            <a:endParaRPr sz="700" dirty="0">
              <a:latin typeface="Tahoma"/>
              <a:cs typeface="Tahoma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765290" y="701649"/>
            <a:ext cx="1292109" cy="317813"/>
          </a:xfrm>
          <a:prstGeom prst="rect">
            <a:avLst/>
          </a:prstGeom>
        </p:spPr>
        <p:txBody>
          <a:bodyPr vert="horz" wrap="square" lIns="0" tIns="9939" rIns="0" bIns="0" rtlCol="0">
            <a:spAutoFit/>
          </a:bodyPr>
          <a:lstStyle/>
          <a:p>
            <a:pPr marL="9939">
              <a:spcBef>
                <a:spcPts val="78"/>
              </a:spcBef>
            </a:pPr>
            <a:r>
              <a:rPr lang="ru-RU" sz="2000" spc="20" dirty="0"/>
              <a:t>Б</a:t>
            </a:r>
            <a:r>
              <a:rPr sz="2000" spc="16" dirty="0" err="1" smtClean="0"/>
              <a:t>у</a:t>
            </a:r>
            <a:r>
              <a:rPr sz="2000" spc="86" dirty="0" err="1" smtClean="0"/>
              <a:t>к</a:t>
            </a:r>
            <a:r>
              <a:rPr sz="2000" spc="27" dirty="0" err="1" smtClean="0"/>
              <a:t>л</a:t>
            </a:r>
            <a:r>
              <a:rPr sz="2000" spc="16" dirty="0" err="1" smtClean="0"/>
              <a:t>е</a:t>
            </a:r>
            <a:r>
              <a:rPr sz="2000" spc="-12" dirty="0" err="1" smtClean="0"/>
              <a:t>т</a:t>
            </a:r>
            <a:endParaRPr sz="2000" spc="-12" dirty="0"/>
          </a:p>
        </p:txBody>
      </p:sp>
      <p:sp>
        <p:nvSpPr>
          <p:cNvPr id="16" name="TextBox 15"/>
          <p:cNvSpPr txBox="1"/>
          <p:nvPr/>
        </p:nvSpPr>
        <p:spPr>
          <a:xfrm>
            <a:off x="-24978" y="4879345"/>
            <a:ext cx="32252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50" dirty="0" smtClean="0"/>
              <a:t>23</a:t>
            </a:r>
            <a:endParaRPr lang="ru-RU" sz="105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73174"/>
            <a:ext cx="3447612" cy="4858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86" y="0"/>
            <a:ext cx="9142914" cy="5141772"/>
          </a:xfrm>
          <a:custGeom>
            <a:avLst/>
            <a:gdLst/>
            <a:ahLst/>
            <a:cxnLst/>
            <a:rect l="l" t="t" r="r" b="b"/>
            <a:pathLst>
              <a:path w="10692130" h="7560309">
                <a:moveTo>
                  <a:pt x="10692003" y="0"/>
                </a:moveTo>
                <a:lnTo>
                  <a:pt x="0" y="0"/>
                </a:lnTo>
                <a:lnTo>
                  <a:pt x="0" y="7559992"/>
                </a:lnTo>
                <a:lnTo>
                  <a:pt x="10692003" y="7559992"/>
                </a:lnTo>
                <a:lnTo>
                  <a:pt x="10692003" y="0"/>
                </a:lnTo>
                <a:close/>
              </a:path>
            </a:pathLst>
          </a:custGeom>
          <a:solidFill>
            <a:srgbClr val="E7E8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28600" y="116100"/>
            <a:ext cx="2548686" cy="117758"/>
          </a:xfrm>
          <a:prstGeom prst="rect">
            <a:avLst/>
          </a:prstGeom>
        </p:spPr>
        <p:txBody>
          <a:bodyPr vert="horz" wrap="square" lIns="0" tIns="9939" rIns="0" bIns="0" rtlCol="0">
            <a:spAutoFit/>
          </a:bodyPr>
          <a:lstStyle/>
          <a:p>
            <a:pPr marL="9939">
              <a:spcBef>
                <a:spcPts val="78"/>
              </a:spcBef>
            </a:pPr>
            <a:r>
              <a:rPr sz="700" b="1" spc="39" dirty="0">
                <a:solidFill>
                  <a:srgbClr val="33AF7B"/>
                </a:solidFill>
                <a:latin typeface="Tahoma"/>
                <a:cs typeface="Tahoma"/>
              </a:rPr>
              <a:t>КОММУНИКАЦИОННЫЕ</a:t>
            </a:r>
            <a:r>
              <a:rPr sz="700" b="1" spc="8" dirty="0">
                <a:solidFill>
                  <a:srgbClr val="33AF7B"/>
                </a:solidFill>
                <a:latin typeface="Tahoma"/>
                <a:cs typeface="Tahoma"/>
              </a:rPr>
              <a:t> </a:t>
            </a:r>
            <a:r>
              <a:rPr sz="700" b="1" spc="43" dirty="0">
                <a:solidFill>
                  <a:srgbClr val="33AF7B"/>
                </a:solidFill>
                <a:latin typeface="Tahoma"/>
                <a:cs typeface="Tahoma"/>
              </a:rPr>
              <a:t>МАТЕРИАЛЫ</a:t>
            </a:r>
            <a:endParaRPr sz="700" dirty="0">
              <a:latin typeface="Tahoma"/>
              <a:cs typeface="Tahom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28600" y="438150"/>
            <a:ext cx="4212980" cy="317813"/>
          </a:xfrm>
          <a:prstGeom prst="rect">
            <a:avLst/>
          </a:prstGeom>
        </p:spPr>
        <p:txBody>
          <a:bodyPr vert="horz" wrap="square" lIns="0" tIns="9939" rIns="0" bIns="0" rtlCol="0">
            <a:spAutoFit/>
          </a:bodyPr>
          <a:lstStyle/>
          <a:p>
            <a:pPr marL="9939">
              <a:spcBef>
                <a:spcPts val="78"/>
              </a:spcBef>
            </a:pPr>
            <a:r>
              <a:rPr lang="ru-RU" sz="2000" spc="31" dirty="0"/>
              <a:t>Ш</a:t>
            </a:r>
            <a:r>
              <a:rPr sz="2000" spc="31" dirty="0" err="1" smtClean="0"/>
              <a:t>аблон</a:t>
            </a:r>
            <a:r>
              <a:rPr sz="2000" spc="-43" dirty="0" smtClean="0"/>
              <a:t> </a:t>
            </a:r>
            <a:r>
              <a:rPr sz="2000" spc="47" dirty="0" err="1" smtClean="0"/>
              <a:t>презентации</a:t>
            </a:r>
            <a:endParaRPr sz="2000" spc="59" dirty="0"/>
          </a:p>
        </p:txBody>
      </p:sp>
      <p:sp>
        <p:nvSpPr>
          <p:cNvPr id="50" name="TextBox 49"/>
          <p:cNvSpPr txBox="1"/>
          <p:nvPr/>
        </p:nvSpPr>
        <p:spPr>
          <a:xfrm>
            <a:off x="-24978" y="4879345"/>
            <a:ext cx="32252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50" dirty="0" smtClean="0"/>
              <a:t>24</a:t>
            </a:r>
            <a:endParaRPr lang="ru-RU" sz="1050" dirty="0"/>
          </a:p>
        </p:txBody>
      </p:sp>
      <p:pic>
        <p:nvPicPr>
          <p:cNvPr id="51" name="Рисунок 5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9089" y="938522"/>
            <a:ext cx="3324931" cy="1981200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5976" y="931562"/>
            <a:ext cx="3273868" cy="1981201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5976" y="3007476"/>
            <a:ext cx="3292421" cy="1981202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9089" y="3007477"/>
            <a:ext cx="3324931" cy="19812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7833" y="244840"/>
            <a:ext cx="8527160" cy="4664995"/>
          </a:xfrm>
          <a:custGeom>
            <a:avLst/>
            <a:gdLst/>
            <a:ahLst/>
            <a:cxnLst/>
            <a:rect l="l" t="t" r="r" b="b"/>
            <a:pathLst>
              <a:path w="9972040" h="6859270">
                <a:moveTo>
                  <a:pt x="9972001" y="0"/>
                </a:moveTo>
                <a:lnTo>
                  <a:pt x="0" y="0"/>
                </a:lnTo>
                <a:lnTo>
                  <a:pt x="0" y="6859219"/>
                </a:lnTo>
                <a:lnTo>
                  <a:pt x="9972001" y="6859219"/>
                </a:lnTo>
                <a:lnTo>
                  <a:pt x="9972001" y="0"/>
                </a:lnTo>
                <a:close/>
              </a:path>
            </a:pathLst>
          </a:custGeom>
          <a:solidFill>
            <a:srgbClr val="33AF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04812" y="262241"/>
            <a:ext cx="3257414" cy="320824"/>
          </a:xfrm>
          <a:prstGeom prst="rect">
            <a:avLst/>
          </a:prstGeom>
        </p:spPr>
        <p:txBody>
          <a:bodyPr vert="horz" wrap="square" lIns="0" tIns="12921" rIns="0" bIns="0" rtlCol="0">
            <a:spAutoFit/>
          </a:bodyPr>
          <a:lstStyle/>
          <a:p>
            <a:pPr marL="9939">
              <a:spcBef>
                <a:spcPts val="102"/>
              </a:spcBef>
            </a:pPr>
            <a:r>
              <a:rPr lang="ru-RU" sz="2000" spc="51" dirty="0" smtClean="0">
                <a:solidFill>
                  <a:srgbClr val="FFFFFF"/>
                </a:solidFill>
              </a:rPr>
              <a:t>Фирменные </a:t>
            </a:r>
            <a:r>
              <a:rPr sz="2000" spc="-70" dirty="0" smtClean="0">
                <a:solidFill>
                  <a:srgbClr val="FFFFFF"/>
                </a:solidFill>
              </a:rPr>
              <a:t> </a:t>
            </a:r>
            <a:r>
              <a:rPr sz="2000" spc="35" dirty="0">
                <a:solidFill>
                  <a:srgbClr val="FFFFFF"/>
                </a:solidFill>
              </a:rPr>
              <a:t>атрибуты</a:t>
            </a:r>
            <a:endParaRPr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-24978" y="4879345"/>
            <a:ext cx="32252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50" dirty="0" smtClean="0"/>
              <a:t>25</a:t>
            </a:r>
            <a:endParaRPr lang="ru-RU" sz="10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EBEC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687585"/>
            <a:ext cx="6107112" cy="3002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object 11"/>
          <p:cNvSpPr txBox="1"/>
          <p:nvPr/>
        </p:nvSpPr>
        <p:spPr>
          <a:xfrm>
            <a:off x="765956" y="161372"/>
            <a:ext cx="1443844" cy="117758"/>
          </a:xfrm>
          <a:prstGeom prst="rect">
            <a:avLst/>
          </a:prstGeom>
        </p:spPr>
        <p:txBody>
          <a:bodyPr vert="horz" wrap="square" lIns="0" tIns="9939" rIns="0" bIns="0" rtlCol="0">
            <a:spAutoFit/>
          </a:bodyPr>
          <a:lstStyle/>
          <a:p>
            <a:pPr marL="9939">
              <a:spcBef>
                <a:spcPts val="78"/>
              </a:spcBef>
            </a:pPr>
            <a:r>
              <a:rPr sz="700" b="1" spc="39" dirty="0">
                <a:solidFill>
                  <a:srgbClr val="33AF7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ФИРМЕННЫЕ</a:t>
            </a:r>
            <a:r>
              <a:rPr sz="700" b="1" spc="12" dirty="0">
                <a:solidFill>
                  <a:srgbClr val="33AF7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700" b="1" spc="35" dirty="0">
                <a:solidFill>
                  <a:srgbClr val="33AF7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АТРИБУТЫ</a:t>
            </a:r>
            <a:endParaRPr sz="7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765312" y="514350"/>
            <a:ext cx="3501887" cy="317813"/>
          </a:xfrm>
          <a:prstGeom prst="rect">
            <a:avLst/>
          </a:prstGeom>
        </p:spPr>
        <p:txBody>
          <a:bodyPr vert="horz" wrap="square" lIns="0" tIns="9939" rIns="0" bIns="0" rtlCol="0">
            <a:spAutoFit/>
          </a:bodyPr>
          <a:lstStyle/>
          <a:p>
            <a:pPr marL="9939">
              <a:spcBef>
                <a:spcPts val="78"/>
              </a:spcBef>
            </a:pPr>
            <a:r>
              <a:rPr lang="ru-RU" sz="2000" spc="23" dirty="0">
                <a:solidFill>
                  <a:srgbClr val="494B52"/>
                </a:solidFill>
              </a:rPr>
              <a:t>Р</a:t>
            </a:r>
            <a:r>
              <a:rPr sz="2000" spc="23" dirty="0" err="1" smtClean="0">
                <a:solidFill>
                  <a:srgbClr val="494B52"/>
                </a:solidFill>
              </a:rPr>
              <a:t>учка</a:t>
            </a:r>
            <a:r>
              <a:rPr sz="2000" spc="-55" dirty="0" smtClean="0">
                <a:solidFill>
                  <a:srgbClr val="494B52"/>
                </a:solidFill>
              </a:rPr>
              <a:t> </a:t>
            </a:r>
            <a:r>
              <a:rPr sz="2000" spc="86" dirty="0">
                <a:solidFill>
                  <a:srgbClr val="494B52"/>
                </a:solidFill>
              </a:rPr>
              <a:t>и</a:t>
            </a:r>
            <a:r>
              <a:rPr sz="2000" spc="-51" dirty="0">
                <a:solidFill>
                  <a:srgbClr val="494B52"/>
                </a:solidFill>
              </a:rPr>
              <a:t> </a:t>
            </a:r>
            <a:r>
              <a:rPr sz="2000" spc="27" dirty="0">
                <a:solidFill>
                  <a:srgbClr val="494B52"/>
                </a:solidFill>
              </a:rPr>
              <a:t>карандаш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765312" y="1151663"/>
            <a:ext cx="1636580" cy="1100959"/>
          </a:xfrm>
          <a:prstGeom prst="rect">
            <a:avLst/>
          </a:prstGeom>
        </p:spPr>
        <p:txBody>
          <a:bodyPr vert="horz" wrap="square" lIns="0" tIns="27829" rIns="0" bIns="0" rtlCol="0">
            <a:spAutoFit/>
          </a:bodyPr>
          <a:lstStyle/>
          <a:p>
            <a:pPr marL="9939">
              <a:spcBef>
                <a:spcPts val="219"/>
              </a:spcBef>
            </a:pPr>
            <a:r>
              <a:rPr sz="700" spc="20" dirty="0">
                <a:solidFill>
                  <a:srgbClr val="494B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Ш</a:t>
            </a:r>
            <a:r>
              <a:rPr sz="700" spc="16" dirty="0">
                <a:solidFill>
                  <a:srgbClr val="494B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</a:t>
            </a:r>
            <a:r>
              <a:rPr sz="700" spc="43" dirty="0">
                <a:solidFill>
                  <a:srgbClr val="494B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</a:t>
            </a:r>
            <a:r>
              <a:rPr sz="700" spc="20" dirty="0">
                <a:solidFill>
                  <a:srgbClr val="494B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</a:t>
            </a:r>
            <a:r>
              <a:rPr sz="700" spc="16" dirty="0">
                <a:solidFill>
                  <a:srgbClr val="494B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</a:t>
            </a:r>
            <a:r>
              <a:rPr sz="700" spc="23" dirty="0">
                <a:solidFill>
                  <a:srgbClr val="494B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</a:t>
            </a:r>
            <a:r>
              <a:rPr sz="700" spc="16" dirty="0">
                <a:solidFill>
                  <a:srgbClr val="494B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</a:t>
            </a:r>
            <a:r>
              <a:rPr sz="700" dirty="0">
                <a:solidFill>
                  <a:srgbClr val="494B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</a:t>
            </a:r>
            <a:r>
              <a:rPr sz="700" spc="4" dirty="0">
                <a:solidFill>
                  <a:srgbClr val="494B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я</a:t>
            </a:r>
            <a:r>
              <a:rPr sz="700" spc="-47" dirty="0">
                <a:solidFill>
                  <a:srgbClr val="494B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700" spc="39" dirty="0">
                <a:solidFill>
                  <a:srgbClr val="494B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</a:t>
            </a:r>
            <a:r>
              <a:rPr sz="700" spc="12" dirty="0">
                <a:solidFill>
                  <a:srgbClr val="494B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</a:t>
            </a:r>
            <a:r>
              <a:rPr sz="700" spc="4" dirty="0">
                <a:solidFill>
                  <a:srgbClr val="494B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чка</a:t>
            </a:r>
            <a:r>
              <a:rPr sz="700" spc="-78" dirty="0">
                <a:solidFill>
                  <a:srgbClr val="494B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sz="7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9939" marR="3976">
              <a:lnSpc>
                <a:spcPct val="121400"/>
              </a:lnSpc>
            </a:pPr>
            <a:r>
              <a:rPr sz="700" spc="39" dirty="0">
                <a:solidFill>
                  <a:srgbClr val="494B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</a:t>
            </a:r>
            <a:r>
              <a:rPr sz="700" spc="16" dirty="0">
                <a:solidFill>
                  <a:srgbClr val="494B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</a:t>
            </a:r>
            <a:r>
              <a:rPr sz="700" spc="23" dirty="0">
                <a:solidFill>
                  <a:srgbClr val="494B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</a:t>
            </a:r>
            <a:r>
              <a:rPr sz="700" spc="-4" dirty="0">
                <a:solidFill>
                  <a:srgbClr val="494B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</a:t>
            </a:r>
            <a:r>
              <a:rPr sz="700" spc="-47" dirty="0">
                <a:solidFill>
                  <a:srgbClr val="494B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700" spc="39" dirty="0">
                <a:solidFill>
                  <a:srgbClr val="494B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</a:t>
            </a:r>
            <a:r>
              <a:rPr sz="700" spc="12" dirty="0">
                <a:solidFill>
                  <a:srgbClr val="494B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</a:t>
            </a:r>
            <a:r>
              <a:rPr sz="700" spc="4" dirty="0">
                <a:solidFill>
                  <a:srgbClr val="494B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</a:t>
            </a:r>
            <a:r>
              <a:rPr sz="700" spc="8" dirty="0">
                <a:solidFill>
                  <a:srgbClr val="494B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</a:t>
            </a:r>
            <a:r>
              <a:rPr sz="700" spc="35" dirty="0">
                <a:solidFill>
                  <a:srgbClr val="494B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</a:t>
            </a:r>
            <a:r>
              <a:rPr sz="700" spc="-125" dirty="0">
                <a:solidFill>
                  <a:srgbClr val="494B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r>
              <a:rPr sz="700" spc="-47" dirty="0">
                <a:solidFill>
                  <a:srgbClr val="494B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700" spc="35" dirty="0">
                <a:solidFill>
                  <a:srgbClr val="494B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</a:t>
            </a:r>
            <a:r>
              <a:rPr sz="700" spc="23" dirty="0">
                <a:solidFill>
                  <a:srgbClr val="494B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</a:t>
            </a:r>
            <a:r>
              <a:rPr sz="700" spc="12" dirty="0">
                <a:solidFill>
                  <a:srgbClr val="494B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</a:t>
            </a:r>
            <a:r>
              <a:rPr sz="700" spc="8" dirty="0">
                <a:solidFill>
                  <a:srgbClr val="494B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ы</a:t>
            </a:r>
            <a:r>
              <a:rPr sz="700" spc="35" dirty="0">
                <a:solidFill>
                  <a:srgbClr val="494B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й</a:t>
            </a:r>
            <a:r>
              <a:rPr sz="700" spc="-78" dirty="0">
                <a:solidFill>
                  <a:srgbClr val="494B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sz="700" spc="-47" dirty="0">
                <a:solidFill>
                  <a:srgbClr val="494B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700" spc="67" dirty="0">
                <a:solidFill>
                  <a:srgbClr val="494B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</a:t>
            </a:r>
            <a:r>
              <a:rPr sz="700" dirty="0">
                <a:solidFill>
                  <a:srgbClr val="494B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</a:t>
            </a:r>
            <a:r>
              <a:rPr sz="700" spc="8" dirty="0">
                <a:solidFill>
                  <a:srgbClr val="494B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</a:t>
            </a:r>
            <a:r>
              <a:rPr sz="700" spc="20" dirty="0">
                <a:solidFill>
                  <a:srgbClr val="494B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</a:t>
            </a:r>
            <a:r>
              <a:rPr sz="700" spc="43" dirty="0">
                <a:solidFill>
                  <a:srgbClr val="494B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</a:t>
            </a:r>
            <a:r>
              <a:rPr sz="700" spc="35" dirty="0">
                <a:solidFill>
                  <a:srgbClr val="494B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</a:t>
            </a:r>
            <a:r>
              <a:rPr sz="700" spc="4" dirty="0">
                <a:solidFill>
                  <a:srgbClr val="494B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</a:t>
            </a:r>
            <a:r>
              <a:rPr sz="700" spc="16" dirty="0">
                <a:solidFill>
                  <a:srgbClr val="494B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</a:t>
            </a:r>
            <a:r>
              <a:rPr sz="700" spc="-125" dirty="0">
                <a:solidFill>
                  <a:srgbClr val="494B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r>
              <a:rPr sz="700" spc="-47" dirty="0">
                <a:solidFill>
                  <a:srgbClr val="494B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700" spc="31" dirty="0">
                <a:solidFill>
                  <a:srgbClr val="494B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</a:t>
            </a:r>
            <a:r>
              <a:rPr sz="700" spc="16" dirty="0">
                <a:solidFill>
                  <a:srgbClr val="494B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</a:t>
            </a:r>
            <a:r>
              <a:rPr sz="700" dirty="0">
                <a:solidFill>
                  <a:srgbClr val="494B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</a:t>
            </a:r>
            <a:r>
              <a:rPr sz="700" spc="43" dirty="0">
                <a:solidFill>
                  <a:srgbClr val="494B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</a:t>
            </a:r>
            <a:r>
              <a:rPr sz="700" spc="8" dirty="0">
                <a:solidFill>
                  <a:srgbClr val="494B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</a:t>
            </a:r>
            <a:r>
              <a:rPr sz="700" spc="31" dirty="0">
                <a:solidFill>
                  <a:srgbClr val="494B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</a:t>
            </a:r>
            <a:r>
              <a:rPr sz="700" spc="20" dirty="0">
                <a:solidFill>
                  <a:srgbClr val="494B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</a:t>
            </a:r>
            <a:r>
              <a:rPr sz="700" spc="-74" dirty="0">
                <a:solidFill>
                  <a:srgbClr val="494B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 </a:t>
            </a:r>
            <a:r>
              <a:rPr sz="700" spc="4" dirty="0">
                <a:solidFill>
                  <a:srgbClr val="494B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Тип</a:t>
            </a:r>
            <a:r>
              <a:rPr sz="700" spc="-51" dirty="0">
                <a:solidFill>
                  <a:srgbClr val="494B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700" spc="8" dirty="0">
                <a:solidFill>
                  <a:srgbClr val="494B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нанесения:</a:t>
            </a:r>
            <a:r>
              <a:rPr sz="700" spc="-47" dirty="0">
                <a:solidFill>
                  <a:srgbClr val="494B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700" spc="16" dirty="0">
                <a:solidFill>
                  <a:srgbClr val="494B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тампопечать</a:t>
            </a:r>
            <a:endParaRPr sz="7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ts val="35"/>
              </a:spcBef>
            </a:pPr>
            <a:endParaRPr sz="7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9939" marR="1001356">
              <a:lnSpc>
                <a:spcPct val="121400"/>
              </a:lnSpc>
            </a:pPr>
            <a:r>
              <a:rPr sz="700" spc="8" dirty="0">
                <a:solidFill>
                  <a:srgbClr val="494B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Карандаш. </a:t>
            </a:r>
            <a:r>
              <a:rPr sz="700" spc="12" dirty="0">
                <a:solidFill>
                  <a:srgbClr val="494B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700" spc="39" dirty="0">
                <a:solidFill>
                  <a:srgbClr val="494B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</a:t>
            </a:r>
            <a:r>
              <a:rPr sz="700" spc="16" dirty="0">
                <a:solidFill>
                  <a:srgbClr val="494B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</a:t>
            </a:r>
            <a:r>
              <a:rPr sz="700" spc="23" dirty="0">
                <a:solidFill>
                  <a:srgbClr val="494B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</a:t>
            </a:r>
            <a:r>
              <a:rPr sz="700" spc="20" dirty="0">
                <a:solidFill>
                  <a:srgbClr val="494B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</a:t>
            </a:r>
            <a:r>
              <a:rPr sz="700" spc="-125" dirty="0">
                <a:solidFill>
                  <a:srgbClr val="494B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r>
              <a:rPr sz="700" spc="-47" dirty="0">
                <a:solidFill>
                  <a:srgbClr val="494B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700" spc="35" dirty="0">
                <a:solidFill>
                  <a:srgbClr val="494B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</a:t>
            </a:r>
            <a:r>
              <a:rPr sz="700" spc="23" dirty="0">
                <a:solidFill>
                  <a:srgbClr val="494B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</a:t>
            </a:r>
            <a:r>
              <a:rPr sz="700" spc="12" dirty="0">
                <a:solidFill>
                  <a:srgbClr val="494B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</a:t>
            </a:r>
            <a:r>
              <a:rPr sz="700" spc="8" dirty="0">
                <a:solidFill>
                  <a:srgbClr val="494B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ы</a:t>
            </a:r>
            <a:r>
              <a:rPr sz="700" spc="35" dirty="0">
                <a:solidFill>
                  <a:srgbClr val="494B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й</a:t>
            </a:r>
            <a:r>
              <a:rPr sz="700" spc="-78" dirty="0">
                <a:solidFill>
                  <a:srgbClr val="494B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sz="7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9939">
              <a:spcBef>
                <a:spcPts val="141"/>
              </a:spcBef>
            </a:pPr>
            <a:r>
              <a:rPr sz="700" spc="-43" dirty="0">
                <a:solidFill>
                  <a:srgbClr val="494B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</a:t>
            </a:r>
            <a:r>
              <a:rPr sz="700" spc="31" dirty="0">
                <a:solidFill>
                  <a:srgbClr val="494B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</a:t>
            </a:r>
            <a:r>
              <a:rPr sz="700" spc="20" dirty="0">
                <a:solidFill>
                  <a:srgbClr val="494B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</a:t>
            </a:r>
            <a:r>
              <a:rPr sz="700" spc="-47" dirty="0">
                <a:solidFill>
                  <a:srgbClr val="494B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700" spc="31" dirty="0">
                <a:solidFill>
                  <a:srgbClr val="494B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</a:t>
            </a:r>
            <a:r>
              <a:rPr sz="700" spc="-4" dirty="0">
                <a:solidFill>
                  <a:srgbClr val="494B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</a:t>
            </a:r>
            <a:r>
              <a:rPr sz="700" spc="31" dirty="0">
                <a:solidFill>
                  <a:srgbClr val="494B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</a:t>
            </a:r>
            <a:r>
              <a:rPr sz="700" spc="23" dirty="0">
                <a:solidFill>
                  <a:srgbClr val="494B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</a:t>
            </a:r>
            <a:r>
              <a:rPr sz="700" spc="27" dirty="0">
                <a:solidFill>
                  <a:srgbClr val="494B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</a:t>
            </a:r>
            <a:r>
              <a:rPr sz="700" spc="20" dirty="0">
                <a:solidFill>
                  <a:srgbClr val="494B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</a:t>
            </a:r>
            <a:r>
              <a:rPr sz="700" spc="27" dirty="0">
                <a:solidFill>
                  <a:srgbClr val="494B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</a:t>
            </a:r>
            <a:r>
              <a:rPr sz="700" spc="35" dirty="0">
                <a:solidFill>
                  <a:srgbClr val="494B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</a:t>
            </a:r>
            <a:r>
              <a:rPr sz="700" spc="12" dirty="0">
                <a:solidFill>
                  <a:srgbClr val="494B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я</a:t>
            </a:r>
            <a:r>
              <a:rPr sz="700" spc="-125" dirty="0">
                <a:solidFill>
                  <a:srgbClr val="494B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r>
              <a:rPr sz="700" spc="-47" dirty="0">
                <a:solidFill>
                  <a:srgbClr val="494B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700" spc="16" dirty="0">
                <a:solidFill>
                  <a:srgbClr val="494B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</a:t>
            </a:r>
            <a:r>
              <a:rPr sz="700" dirty="0">
                <a:solidFill>
                  <a:srgbClr val="494B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</a:t>
            </a:r>
            <a:r>
              <a:rPr sz="700" spc="59" dirty="0">
                <a:solidFill>
                  <a:srgbClr val="494B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</a:t>
            </a:r>
            <a:r>
              <a:rPr sz="700" spc="27" dirty="0">
                <a:solidFill>
                  <a:srgbClr val="494B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</a:t>
            </a:r>
            <a:r>
              <a:rPr sz="700" spc="23" dirty="0">
                <a:solidFill>
                  <a:srgbClr val="494B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</a:t>
            </a:r>
            <a:r>
              <a:rPr sz="700" spc="27" dirty="0">
                <a:solidFill>
                  <a:srgbClr val="494B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</a:t>
            </a:r>
            <a:r>
              <a:rPr sz="700" spc="23" dirty="0">
                <a:solidFill>
                  <a:srgbClr val="494B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</a:t>
            </a:r>
            <a:r>
              <a:rPr sz="700" spc="8" dirty="0">
                <a:solidFill>
                  <a:srgbClr val="494B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</a:t>
            </a:r>
            <a:r>
              <a:rPr sz="700" dirty="0">
                <a:solidFill>
                  <a:srgbClr val="494B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</a:t>
            </a:r>
            <a:r>
              <a:rPr sz="700" spc="8" dirty="0">
                <a:solidFill>
                  <a:srgbClr val="494B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</a:t>
            </a:r>
            <a:r>
              <a:rPr sz="700" dirty="0">
                <a:solidFill>
                  <a:srgbClr val="494B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ь</a:t>
            </a:r>
            <a:endParaRPr sz="7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ts val="35"/>
              </a:spcBef>
            </a:pPr>
            <a:endParaRPr sz="7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9939"/>
            <a:endParaRPr sz="7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-24978" y="4879345"/>
            <a:ext cx="32252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50" dirty="0" smtClean="0"/>
              <a:t>26</a:t>
            </a:r>
            <a:endParaRPr lang="ru-RU" sz="10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" y="8"/>
            <a:ext cx="9142805" cy="5141556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765952" y="161372"/>
            <a:ext cx="1596248" cy="117758"/>
          </a:xfrm>
          <a:prstGeom prst="rect">
            <a:avLst/>
          </a:prstGeom>
        </p:spPr>
        <p:txBody>
          <a:bodyPr vert="horz" wrap="square" lIns="0" tIns="9939" rIns="0" bIns="0" rtlCol="0">
            <a:spAutoFit/>
          </a:bodyPr>
          <a:lstStyle/>
          <a:p>
            <a:pPr marL="9939">
              <a:spcBef>
                <a:spcPts val="78"/>
              </a:spcBef>
            </a:pPr>
            <a:r>
              <a:rPr sz="700" b="1" spc="39" dirty="0">
                <a:solidFill>
                  <a:srgbClr val="33AF7B"/>
                </a:solidFill>
                <a:latin typeface="Tahoma"/>
                <a:cs typeface="Tahoma"/>
              </a:rPr>
              <a:t>ФИРМЕННЫЕ</a:t>
            </a:r>
            <a:r>
              <a:rPr sz="700" b="1" spc="12" dirty="0">
                <a:solidFill>
                  <a:srgbClr val="33AF7B"/>
                </a:solidFill>
                <a:latin typeface="Tahoma"/>
                <a:cs typeface="Tahoma"/>
              </a:rPr>
              <a:t> </a:t>
            </a:r>
            <a:r>
              <a:rPr sz="700" b="1" spc="35" dirty="0">
                <a:solidFill>
                  <a:srgbClr val="33AF7B"/>
                </a:solidFill>
                <a:latin typeface="Tahoma"/>
                <a:cs typeface="Tahoma"/>
              </a:rPr>
              <a:t>АТРИБУТЫ</a:t>
            </a:r>
            <a:endParaRPr sz="700" dirty="0">
              <a:latin typeface="Tahoma"/>
              <a:cs typeface="Tahom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65312" y="542787"/>
            <a:ext cx="1901688" cy="317813"/>
          </a:xfrm>
          <a:prstGeom prst="rect">
            <a:avLst/>
          </a:prstGeom>
        </p:spPr>
        <p:txBody>
          <a:bodyPr vert="horz" wrap="square" lIns="0" tIns="9939" rIns="0" bIns="0" rtlCol="0">
            <a:spAutoFit/>
          </a:bodyPr>
          <a:lstStyle/>
          <a:p>
            <a:pPr marL="9939">
              <a:spcBef>
                <a:spcPts val="78"/>
              </a:spcBef>
            </a:pPr>
            <a:r>
              <a:rPr lang="ru-RU" sz="2000" spc="47" dirty="0" smtClean="0"/>
              <a:t>Подушка</a:t>
            </a:r>
            <a:endParaRPr sz="2000" spc="-4" dirty="0"/>
          </a:p>
        </p:txBody>
      </p:sp>
      <p:sp>
        <p:nvSpPr>
          <p:cNvPr id="6" name="TextBox 5"/>
          <p:cNvSpPr txBox="1"/>
          <p:nvPr/>
        </p:nvSpPr>
        <p:spPr>
          <a:xfrm>
            <a:off x="-24978" y="4879345"/>
            <a:ext cx="32252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50" dirty="0" smtClean="0"/>
              <a:t>27</a:t>
            </a:r>
            <a:endParaRPr lang="ru-RU" sz="10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626777" y="0"/>
            <a:ext cx="4516072" cy="5141772"/>
            <a:chOff x="5410758" y="0"/>
            <a:chExt cx="5281295" cy="7560309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410758" y="12"/>
              <a:ext cx="5281244" cy="7559992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5424055" y="0"/>
              <a:ext cx="5267960" cy="7552690"/>
            </a:xfrm>
            <a:custGeom>
              <a:avLst/>
              <a:gdLst/>
              <a:ahLst/>
              <a:cxnLst/>
              <a:rect l="l" t="t" r="r" b="b"/>
              <a:pathLst>
                <a:path w="5267959" h="7552690">
                  <a:moveTo>
                    <a:pt x="5267947" y="0"/>
                  </a:moveTo>
                  <a:lnTo>
                    <a:pt x="0" y="0"/>
                  </a:lnTo>
                  <a:lnTo>
                    <a:pt x="0" y="7552451"/>
                  </a:lnTo>
                  <a:lnTo>
                    <a:pt x="5267947" y="7552451"/>
                  </a:lnTo>
                  <a:lnTo>
                    <a:pt x="5267947" y="0"/>
                  </a:lnTo>
                  <a:close/>
                </a:path>
              </a:pathLst>
            </a:custGeom>
            <a:solidFill>
              <a:srgbClr val="1D1E1B">
                <a:alpha val="56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528045" y="2702887"/>
              <a:ext cx="1450847" cy="1258157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765956" y="161372"/>
            <a:ext cx="1646735" cy="117758"/>
          </a:xfrm>
          <a:prstGeom prst="rect">
            <a:avLst/>
          </a:prstGeom>
        </p:spPr>
        <p:txBody>
          <a:bodyPr vert="horz" wrap="square" lIns="0" tIns="9939" rIns="0" bIns="0" rtlCol="0">
            <a:spAutoFit/>
          </a:bodyPr>
          <a:lstStyle/>
          <a:p>
            <a:pPr marL="9939">
              <a:spcBef>
                <a:spcPts val="78"/>
              </a:spcBef>
            </a:pPr>
            <a:r>
              <a:rPr sz="700" b="1" spc="39" dirty="0">
                <a:solidFill>
                  <a:srgbClr val="33AF7B"/>
                </a:solidFill>
                <a:latin typeface="Tahoma"/>
                <a:cs typeface="Tahoma"/>
              </a:rPr>
              <a:t>ФИРМЕННЫЕ</a:t>
            </a:r>
            <a:r>
              <a:rPr sz="700" b="1" spc="12" dirty="0">
                <a:solidFill>
                  <a:srgbClr val="33AF7B"/>
                </a:solidFill>
                <a:latin typeface="Tahoma"/>
                <a:cs typeface="Tahoma"/>
              </a:rPr>
              <a:t> </a:t>
            </a:r>
            <a:r>
              <a:rPr sz="700" b="1" spc="35" dirty="0">
                <a:solidFill>
                  <a:srgbClr val="33AF7B"/>
                </a:solidFill>
                <a:latin typeface="Tahoma"/>
                <a:cs typeface="Tahoma"/>
              </a:rPr>
              <a:t>АТРИБУТЫ</a:t>
            </a:r>
            <a:endParaRPr sz="700" dirty="0">
              <a:latin typeface="Tahoma"/>
              <a:cs typeface="Tahoma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765313" y="514350"/>
            <a:ext cx="1977888" cy="317813"/>
          </a:xfrm>
          <a:prstGeom prst="rect">
            <a:avLst/>
          </a:prstGeom>
        </p:spPr>
        <p:txBody>
          <a:bodyPr vert="horz" wrap="square" lIns="0" tIns="9939" rIns="0" bIns="0" rtlCol="0">
            <a:spAutoFit/>
          </a:bodyPr>
          <a:lstStyle/>
          <a:p>
            <a:pPr marL="9939">
              <a:spcBef>
                <a:spcPts val="78"/>
              </a:spcBef>
            </a:pPr>
            <a:r>
              <a:rPr lang="ru-RU" sz="2000" spc="27" dirty="0"/>
              <a:t>З</a:t>
            </a:r>
            <a:r>
              <a:rPr sz="2000" spc="27" dirty="0" err="1" smtClean="0"/>
              <a:t>н</a:t>
            </a:r>
            <a:r>
              <a:rPr sz="2000" spc="16" dirty="0" err="1" smtClean="0"/>
              <a:t>а</a:t>
            </a:r>
            <a:r>
              <a:rPr sz="2000" spc="20" dirty="0" err="1" smtClean="0"/>
              <a:t>чок</a:t>
            </a:r>
            <a:endParaRPr sz="2000" spc="20" dirty="0"/>
          </a:p>
        </p:txBody>
      </p:sp>
      <p:grpSp>
        <p:nvGrpSpPr>
          <p:cNvPr id="9" name="object 9"/>
          <p:cNvGrpSpPr/>
          <p:nvPr/>
        </p:nvGrpSpPr>
        <p:grpSpPr>
          <a:xfrm>
            <a:off x="1294285" y="2060863"/>
            <a:ext cx="2364191" cy="1217856"/>
            <a:chOff x="1513594" y="3030232"/>
            <a:chExt cx="2764790" cy="1790700"/>
          </a:xfrm>
        </p:grpSpPr>
        <p:sp>
          <p:nvSpPr>
            <p:cNvPr id="10" name="object 10"/>
            <p:cNvSpPr/>
            <p:nvPr/>
          </p:nvSpPr>
          <p:spPr>
            <a:xfrm>
              <a:off x="1513594" y="3030232"/>
              <a:ext cx="2764790" cy="1790700"/>
            </a:xfrm>
            <a:custGeom>
              <a:avLst/>
              <a:gdLst/>
              <a:ahLst/>
              <a:cxnLst/>
              <a:rect l="l" t="t" r="r" b="b"/>
              <a:pathLst>
                <a:path w="2764790" h="1790700">
                  <a:moveTo>
                    <a:pt x="331227" y="1282699"/>
                  </a:moveTo>
                  <a:lnTo>
                    <a:pt x="193998" y="1282699"/>
                  </a:lnTo>
                  <a:lnTo>
                    <a:pt x="150495" y="1295399"/>
                  </a:lnTo>
                  <a:lnTo>
                    <a:pt x="110873" y="1320799"/>
                  </a:lnTo>
                  <a:lnTo>
                    <a:pt x="75960" y="1346199"/>
                  </a:lnTo>
                  <a:lnTo>
                    <a:pt x="46586" y="1384299"/>
                  </a:lnTo>
                  <a:lnTo>
                    <a:pt x="23582" y="1422399"/>
                  </a:lnTo>
                  <a:lnTo>
                    <a:pt x="7776" y="1473199"/>
                  </a:lnTo>
                  <a:lnTo>
                    <a:pt x="0" y="1511299"/>
                  </a:lnTo>
                  <a:lnTo>
                    <a:pt x="696" y="1562099"/>
                  </a:lnTo>
                  <a:lnTo>
                    <a:pt x="9515" y="1612899"/>
                  </a:lnTo>
                  <a:lnTo>
                    <a:pt x="26109" y="1650999"/>
                  </a:lnTo>
                  <a:lnTo>
                    <a:pt x="50132" y="1689099"/>
                  </a:lnTo>
                  <a:lnTo>
                    <a:pt x="81236" y="1727199"/>
                  </a:lnTo>
                  <a:lnTo>
                    <a:pt x="119075" y="1752599"/>
                  </a:lnTo>
                  <a:lnTo>
                    <a:pt x="137654" y="1765299"/>
                  </a:lnTo>
                  <a:lnTo>
                    <a:pt x="157137" y="1777999"/>
                  </a:lnTo>
                  <a:lnTo>
                    <a:pt x="177371" y="1777999"/>
                  </a:lnTo>
                  <a:lnTo>
                    <a:pt x="198208" y="1790699"/>
                  </a:lnTo>
                  <a:lnTo>
                    <a:pt x="334772" y="1790699"/>
                  </a:lnTo>
                  <a:lnTo>
                    <a:pt x="375237" y="1765299"/>
                  </a:lnTo>
                  <a:lnTo>
                    <a:pt x="412076" y="1752599"/>
                  </a:lnTo>
                  <a:lnTo>
                    <a:pt x="422337" y="1739899"/>
                  </a:lnTo>
                  <a:lnTo>
                    <a:pt x="825042" y="1739899"/>
                  </a:lnTo>
                  <a:lnTo>
                    <a:pt x="825042" y="1333499"/>
                  </a:lnTo>
                  <a:lnTo>
                    <a:pt x="422256" y="1333499"/>
                  </a:lnTo>
                  <a:lnTo>
                    <a:pt x="411949" y="1320799"/>
                  </a:lnTo>
                  <a:lnTo>
                    <a:pt x="373226" y="1308099"/>
                  </a:lnTo>
                  <a:lnTo>
                    <a:pt x="331227" y="1282699"/>
                  </a:lnTo>
                  <a:close/>
                </a:path>
                <a:path w="2764790" h="1790700">
                  <a:moveTo>
                    <a:pt x="825042" y="1739899"/>
                  </a:moveTo>
                  <a:lnTo>
                    <a:pt x="432341" y="1739899"/>
                  </a:lnTo>
                  <a:lnTo>
                    <a:pt x="439928" y="1752599"/>
                  </a:lnTo>
                  <a:lnTo>
                    <a:pt x="442937" y="1765299"/>
                  </a:lnTo>
                  <a:lnTo>
                    <a:pt x="444937" y="1777999"/>
                  </a:lnTo>
                  <a:lnTo>
                    <a:pt x="450388" y="1790699"/>
                  </a:lnTo>
                  <a:lnTo>
                    <a:pt x="817597" y="1790699"/>
                  </a:lnTo>
                  <a:lnTo>
                    <a:pt x="823045" y="1777999"/>
                  </a:lnTo>
                  <a:lnTo>
                    <a:pt x="825042" y="1765299"/>
                  </a:lnTo>
                  <a:lnTo>
                    <a:pt x="825042" y="1739899"/>
                  </a:lnTo>
                  <a:close/>
                </a:path>
                <a:path w="2764790" h="1790700">
                  <a:moveTo>
                    <a:pt x="2182716" y="825499"/>
                  </a:moveTo>
                  <a:lnTo>
                    <a:pt x="1042594" y="825499"/>
                  </a:lnTo>
                  <a:lnTo>
                    <a:pt x="1082925" y="838199"/>
                  </a:lnTo>
                  <a:lnTo>
                    <a:pt x="1118638" y="863599"/>
                  </a:lnTo>
                  <a:lnTo>
                    <a:pt x="1148522" y="888999"/>
                  </a:lnTo>
                  <a:lnTo>
                    <a:pt x="1171366" y="927099"/>
                  </a:lnTo>
                  <a:lnTo>
                    <a:pt x="1185961" y="965199"/>
                  </a:lnTo>
                  <a:lnTo>
                    <a:pt x="1191094" y="1003299"/>
                  </a:lnTo>
                  <a:lnTo>
                    <a:pt x="1191094" y="1765299"/>
                  </a:lnTo>
                  <a:lnTo>
                    <a:pt x="1193094" y="1777999"/>
                  </a:lnTo>
                  <a:lnTo>
                    <a:pt x="1198545" y="1790699"/>
                  </a:lnTo>
                  <a:lnTo>
                    <a:pt x="1565754" y="1790699"/>
                  </a:lnTo>
                  <a:lnTo>
                    <a:pt x="1571202" y="1777999"/>
                  </a:lnTo>
                  <a:lnTo>
                    <a:pt x="1573199" y="1765299"/>
                  </a:lnTo>
                  <a:lnTo>
                    <a:pt x="1576209" y="1752599"/>
                  </a:lnTo>
                  <a:lnTo>
                    <a:pt x="1583797" y="1739899"/>
                  </a:lnTo>
                  <a:lnTo>
                    <a:pt x="2665128" y="1739899"/>
                  </a:lnTo>
                  <a:lnTo>
                    <a:pt x="2688399" y="1714499"/>
                  </a:lnTo>
                  <a:lnTo>
                    <a:pt x="2717767" y="1689099"/>
                  </a:lnTo>
                  <a:lnTo>
                    <a:pt x="2740767" y="1650999"/>
                  </a:lnTo>
                  <a:lnTo>
                    <a:pt x="2756569" y="1600199"/>
                  </a:lnTo>
                  <a:lnTo>
                    <a:pt x="2764345" y="1562099"/>
                  </a:lnTo>
                  <a:lnTo>
                    <a:pt x="2763642" y="1511299"/>
                  </a:lnTo>
                  <a:lnTo>
                    <a:pt x="2754818" y="1460499"/>
                  </a:lnTo>
                  <a:lnTo>
                    <a:pt x="2738220" y="1422399"/>
                  </a:lnTo>
                  <a:lnTo>
                    <a:pt x="2714195" y="1384299"/>
                  </a:lnTo>
                  <a:lnTo>
                    <a:pt x="2683092" y="1346199"/>
                  </a:lnTo>
                  <a:lnTo>
                    <a:pt x="2664174" y="1333499"/>
                  </a:lnTo>
                  <a:lnTo>
                    <a:pt x="1593848" y="1333499"/>
                  </a:lnTo>
                  <a:lnTo>
                    <a:pt x="1583820" y="1320799"/>
                  </a:lnTo>
                  <a:lnTo>
                    <a:pt x="1576215" y="1320799"/>
                  </a:lnTo>
                  <a:lnTo>
                    <a:pt x="1573199" y="1308099"/>
                  </a:lnTo>
                  <a:lnTo>
                    <a:pt x="1573199" y="1206499"/>
                  </a:lnTo>
                  <a:lnTo>
                    <a:pt x="1579250" y="1155699"/>
                  </a:lnTo>
                  <a:lnTo>
                    <a:pt x="1596425" y="1117599"/>
                  </a:lnTo>
                  <a:lnTo>
                    <a:pt x="1623260" y="1079499"/>
                  </a:lnTo>
                  <a:lnTo>
                    <a:pt x="1658287" y="1041399"/>
                  </a:lnTo>
                  <a:lnTo>
                    <a:pt x="1700043" y="1028699"/>
                  </a:lnTo>
                  <a:lnTo>
                    <a:pt x="1747062" y="1015999"/>
                  </a:lnTo>
                  <a:lnTo>
                    <a:pt x="2289890" y="1015999"/>
                  </a:lnTo>
                  <a:lnTo>
                    <a:pt x="2272821" y="965199"/>
                  </a:lnTo>
                  <a:lnTo>
                    <a:pt x="2252421" y="927099"/>
                  </a:lnTo>
                  <a:lnTo>
                    <a:pt x="2228859" y="888999"/>
                  </a:lnTo>
                  <a:lnTo>
                    <a:pt x="2202303" y="850899"/>
                  </a:lnTo>
                  <a:lnTo>
                    <a:pt x="2182716" y="825499"/>
                  </a:lnTo>
                  <a:close/>
                </a:path>
                <a:path w="2764790" h="1790700">
                  <a:moveTo>
                    <a:pt x="1918729" y="1739899"/>
                  </a:moveTo>
                  <a:lnTo>
                    <a:pt x="1593805" y="1739899"/>
                  </a:lnTo>
                  <a:lnTo>
                    <a:pt x="1604073" y="1752599"/>
                  </a:lnTo>
                  <a:lnTo>
                    <a:pt x="1638637" y="1765299"/>
                  </a:lnTo>
                  <a:lnTo>
                    <a:pt x="1675906" y="1790699"/>
                  </a:lnTo>
                  <a:lnTo>
                    <a:pt x="1797983" y="1790699"/>
                  </a:lnTo>
                  <a:lnTo>
                    <a:pt x="1837586" y="1777999"/>
                  </a:lnTo>
                  <a:lnTo>
                    <a:pt x="1874578" y="1765299"/>
                  </a:lnTo>
                  <a:lnTo>
                    <a:pt x="1908441" y="1752599"/>
                  </a:lnTo>
                  <a:lnTo>
                    <a:pt x="1918729" y="1739899"/>
                  </a:lnTo>
                  <a:close/>
                </a:path>
                <a:path w="2764790" h="1790700">
                  <a:moveTo>
                    <a:pt x="2342159" y="1739899"/>
                  </a:moveTo>
                  <a:lnTo>
                    <a:pt x="1928758" y="1739899"/>
                  </a:lnTo>
                  <a:lnTo>
                    <a:pt x="1936363" y="1752599"/>
                  </a:lnTo>
                  <a:lnTo>
                    <a:pt x="1939378" y="1765299"/>
                  </a:lnTo>
                  <a:lnTo>
                    <a:pt x="1941378" y="1777999"/>
                  </a:lnTo>
                  <a:lnTo>
                    <a:pt x="1946829" y="1790699"/>
                  </a:lnTo>
                  <a:lnTo>
                    <a:pt x="2314038" y="1790699"/>
                  </a:lnTo>
                  <a:lnTo>
                    <a:pt x="2319486" y="1777999"/>
                  </a:lnTo>
                  <a:lnTo>
                    <a:pt x="2321483" y="1765299"/>
                  </a:lnTo>
                  <a:lnTo>
                    <a:pt x="2324503" y="1752599"/>
                  </a:lnTo>
                  <a:lnTo>
                    <a:pt x="2332118" y="1752599"/>
                  </a:lnTo>
                  <a:lnTo>
                    <a:pt x="2342159" y="1739899"/>
                  </a:lnTo>
                  <a:close/>
                </a:path>
                <a:path w="2764790" h="1790700">
                  <a:moveTo>
                    <a:pt x="2665128" y="1739899"/>
                  </a:moveTo>
                  <a:lnTo>
                    <a:pt x="2342159" y="1739899"/>
                  </a:lnTo>
                  <a:lnTo>
                    <a:pt x="2352459" y="1752599"/>
                  </a:lnTo>
                  <a:lnTo>
                    <a:pt x="2391185" y="1765299"/>
                  </a:lnTo>
                  <a:lnTo>
                    <a:pt x="2433178" y="1790699"/>
                  </a:lnTo>
                  <a:lnTo>
                    <a:pt x="2570380" y="1790699"/>
                  </a:lnTo>
                  <a:lnTo>
                    <a:pt x="2613876" y="1777999"/>
                  </a:lnTo>
                  <a:lnTo>
                    <a:pt x="2653492" y="1752599"/>
                  </a:lnTo>
                  <a:lnTo>
                    <a:pt x="2665128" y="1739899"/>
                  </a:lnTo>
                  <a:close/>
                </a:path>
                <a:path w="2764790" h="1790700">
                  <a:moveTo>
                    <a:pt x="1185822" y="457199"/>
                  </a:moveTo>
                  <a:lnTo>
                    <a:pt x="848918" y="457199"/>
                  </a:lnTo>
                  <a:lnTo>
                    <a:pt x="802918" y="482599"/>
                  </a:lnTo>
                  <a:lnTo>
                    <a:pt x="758784" y="495299"/>
                  </a:lnTo>
                  <a:lnTo>
                    <a:pt x="716710" y="520699"/>
                  </a:lnTo>
                  <a:lnTo>
                    <a:pt x="676888" y="546099"/>
                  </a:lnTo>
                  <a:lnTo>
                    <a:pt x="639513" y="571499"/>
                  </a:lnTo>
                  <a:lnTo>
                    <a:pt x="604778" y="609599"/>
                  </a:lnTo>
                  <a:lnTo>
                    <a:pt x="572877" y="647699"/>
                  </a:lnTo>
                  <a:lnTo>
                    <a:pt x="544004" y="685799"/>
                  </a:lnTo>
                  <a:lnTo>
                    <a:pt x="518353" y="723899"/>
                  </a:lnTo>
                  <a:lnTo>
                    <a:pt x="496116" y="761999"/>
                  </a:lnTo>
                  <a:lnTo>
                    <a:pt x="477488" y="812799"/>
                  </a:lnTo>
                  <a:lnTo>
                    <a:pt x="462663" y="863599"/>
                  </a:lnTo>
                  <a:lnTo>
                    <a:pt x="451833" y="901699"/>
                  </a:lnTo>
                  <a:lnTo>
                    <a:pt x="445194" y="952499"/>
                  </a:lnTo>
                  <a:lnTo>
                    <a:pt x="442937" y="1003299"/>
                  </a:lnTo>
                  <a:lnTo>
                    <a:pt x="442937" y="1308099"/>
                  </a:lnTo>
                  <a:lnTo>
                    <a:pt x="439917" y="1320799"/>
                  </a:lnTo>
                  <a:lnTo>
                    <a:pt x="432301" y="1320799"/>
                  </a:lnTo>
                  <a:lnTo>
                    <a:pt x="422256" y="1333499"/>
                  </a:lnTo>
                  <a:lnTo>
                    <a:pt x="825042" y="1333499"/>
                  </a:lnTo>
                  <a:lnTo>
                    <a:pt x="825042" y="1015999"/>
                  </a:lnTo>
                  <a:lnTo>
                    <a:pt x="831089" y="965199"/>
                  </a:lnTo>
                  <a:lnTo>
                    <a:pt x="848255" y="914399"/>
                  </a:lnTo>
                  <a:lnTo>
                    <a:pt x="875077" y="876299"/>
                  </a:lnTo>
                  <a:lnTo>
                    <a:pt x="910093" y="850899"/>
                  </a:lnTo>
                  <a:lnTo>
                    <a:pt x="951839" y="825499"/>
                  </a:lnTo>
                  <a:lnTo>
                    <a:pt x="2182716" y="825499"/>
                  </a:lnTo>
                  <a:lnTo>
                    <a:pt x="2172923" y="812799"/>
                  </a:lnTo>
                  <a:lnTo>
                    <a:pt x="2140886" y="787399"/>
                  </a:lnTo>
                  <a:lnTo>
                    <a:pt x="2106361" y="749299"/>
                  </a:lnTo>
                  <a:lnTo>
                    <a:pt x="2069517" y="723899"/>
                  </a:lnTo>
                  <a:lnTo>
                    <a:pt x="2030523" y="698499"/>
                  </a:lnTo>
                  <a:lnTo>
                    <a:pt x="1480112" y="698499"/>
                  </a:lnTo>
                  <a:lnTo>
                    <a:pt x="1475079" y="685799"/>
                  </a:lnTo>
                  <a:lnTo>
                    <a:pt x="1444244" y="647699"/>
                  </a:lnTo>
                  <a:lnTo>
                    <a:pt x="1410033" y="609599"/>
                  </a:lnTo>
                  <a:lnTo>
                    <a:pt x="1372726" y="571499"/>
                  </a:lnTo>
                  <a:lnTo>
                    <a:pt x="1332603" y="546099"/>
                  </a:lnTo>
                  <a:lnTo>
                    <a:pt x="1289945" y="520699"/>
                  </a:lnTo>
                  <a:lnTo>
                    <a:pt x="1245032" y="495299"/>
                  </a:lnTo>
                  <a:lnTo>
                    <a:pt x="1198143" y="469899"/>
                  </a:lnTo>
                  <a:lnTo>
                    <a:pt x="1189994" y="469899"/>
                  </a:lnTo>
                  <a:lnTo>
                    <a:pt x="1185822" y="457199"/>
                  </a:lnTo>
                  <a:close/>
                </a:path>
                <a:path w="2764790" h="1790700">
                  <a:moveTo>
                    <a:pt x="1836667" y="1282699"/>
                  </a:moveTo>
                  <a:lnTo>
                    <a:pt x="1674985" y="1282699"/>
                  </a:lnTo>
                  <a:lnTo>
                    <a:pt x="1637995" y="1308099"/>
                  </a:lnTo>
                  <a:lnTo>
                    <a:pt x="1604136" y="1320799"/>
                  </a:lnTo>
                  <a:lnTo>
                    <a:pt x="1593848" y="1333499"/>
                  </a:lnTo>
                  <a:lnTo>
                    <a:pt x="1918778" y="1333499"/>
                  </a:lnTo>
                  <a:lnTo>
                    <a:pt x="1908517" y="1320799"/>
                  </a:lnTo>
                  <a:lnTo>
                    <a:pt x="1873944" y="1308099"/>
                  </a:lnTo>
                  <a:lnTo>
                    <a:pt x="1836667" y="1282699"/>
                  </a:lnTo>
                  <a:close/>
                </a:path>
                <a:path w="2764790" h="1790700">
                  <a:moveTo>
                    <a:pt x="2332080" y="1320799"/>
                  </a:moveTo>
                  <a:lnTo>
                    <a:pt x="1928782" y="1320799"/>
                  </a:lnTo>
                  <a:lnTo>
                    <a:pt x="1918778" y="1333499"/>
                  </a:lnTo>
                  <a:lnTo>
                    <a:pt x="2342084" y="1333499"/>
                  </a:lnTo>
                  <a:lnTo>
                    <a:pt x="2332080" y="1320799"/>
                  </a:lnTo>
                  <a:close/>
                </a:path>
                <a:path w="2764790" h="1790700">
                  <a:moveTo>
                    <a:pt x="2586959" y="1282699"/>
                  </a:moveTo>
                  <a:lnTo>
                    <a:pt x="2429623" y="1282699"/>
                  </a:lnTo>
                  <a:lnTo>
                    <a:pt x="2389174" y="1308099"/>
                  </a:lnTo>
                  <a:lnTo>
                    <a:pt x="2352344" y="1320799"/>
                  </a:lnTo>
                  <a:lnTo>
                    <a:pt x="2342084" y="1333499"/>
                  </a:lnTo>
                  <a:lnTo>
                    <a:pt x="2664174" y="1333499"/>
                  </a:lnTo>
                  <a:lnTo>
                    <a:pt x="2645257" y="1320799"/>
                  </a:lnTo>
                  <a:lnTo>
                    <a:pt x="2626672" y="1308099"/>
                  </a:lnTo>
                  <a:lnTo>
                    <a:pt x="2607190" y="1295399"/>
                  </a:lnTo>
                  <a:lnTo>
                    <a:pt x="2586959" y="1282699"/>
                  </a:lnTo>
                  <a:close/>
                </a:path>
                <a:path w="2764790" h="1790700">
                  <a:moveTo>
                    <a:pt x="2289890" y="1015999"/>
                  </a:moveTo>
                  <a:lnTo>
                    <a:pt x="1790822" y="1015999"/>
                  </a:lnTo>
                  <a:lnTo>
                    <a:pt x="1831170" y="1028699"/>
                  </a:lnTo>
                  <a:lnTo>
                    <a:pt x="1866897" y="1054099"/>
                  </a:lnTo>
                  <a:lnTo>
                    <a:pt x="1896792" y="1079499"/>
                  </a:lnTo>
                  <a:lnTo>
                    <a:pt x="1919644" y="1117599"/>
                  </a:lnTo>
                  <a:lnTo>
                    <a:pt x="1934243" y="1155699"/>
                  </a:lnTo>
                  <a:lnTo>
                    <a:pt x="1939378" y="1193799"/>
                  </a:lnTo>
                  <a:lnTo>
                    <a:pt x="1939378" y="1308099"/>
                  </a:lnTo>
                  <a:lnTo>
                    <a:pt x="1936369" y="1320799"/>
                  </a:lnTo>
                  <a:lnTo>
                    <a:pt x="2324493" y="1320799"/>
                  </a:lnTo>
                  <a:lnTo>
                    <a:pt x="2321483" y="1308099"/>
                  </a:lnTo>
                  <a:lnTo>
                    <a:pt x="2321483" y="1193799"/>
                  </a:lnTo>
                  <a:lnTo>
                    <a:pt x="2319424" y="1155699"/>
                  </a:lnTo>
                  <a:lnTo>
                    <a:pt x="2313360" y="1104899"/>
                  </a:lnTo>
                  <a:lnTo>
                    <a:pt x="2303459" y="1054099"/>
                  </a:lnTo>
                  <a:lnTo>
                    <a:pt x="2289890" y="1015999"/>
                  </a:lnTo>
                  <a:close/>
                </a:path>
                <a:path w="2764790" h="1790700">
                  <a:moveTo>
                    <a:pt x="1756283" y="1269999"/>
                  </a:moveTo>
                  <a:lnTo>
                    <a:pt x="1714588" y="1282699"/>
                  </a:lnTo>
                  <a:lnTo>
                    <a:pt x="1797257" y="1282699"/>
                  </a:lnTo>
                  <a:lnTo>
                    <a:pt x="1756283" y="1269999"/>
                  </a:lnTo>
                  <a:close/>
                </a:path>
                <a:path w="2764790" h="1790700">
                  <a:moveTo>
                    <a:pt x="1946757" y="660399"/>
                  </a:moveTo>
                  <a:lnTo>
                    <a:pt x="1565440" y="660399"/>
                  </a:lnTo>
                  <a:lnTo>
                    <a:pt x="1548806" y="673099"/>
                  </a:lnTo>
                  <a:lnTo>
                    <a:pt x="1532367" y="673099"/>
                  </a:lnTo>
                  <a:lnTo>
                    <a:pt x="1516135" y="685799"/>
                  </a:lnTo>
                  <a:lnTo>
                    <a:pt x="1500123" y="698499"/>
                  </a:lnTo>
                  <a:lnTo>
                    <a:pt x="2030523" y="698499"/>
                  </a:lnTo>
                  <a:lnTo>
                    <a:pt x="1989546" y="685799"/>
                  </a:lnTo>
                  <a:lnTo>
                    <a:pt x="1946757" y="660399"/>
                  </a:lnTo>
                  <a:close/>
                </a:path>
                <a:path w="2764790" h="1790700">
                  <a:moveTo>
                    <a:pt x="1934433" y="647699"/>
                  </a:moveTo>
                  <a:lnTo>
                    <a:pt x="1577727" y="647699"/>
                  </a:lnTo>
                  <a:lnTo>
                    <a:pt x="1573626" y="660399"/>
                  </a:lnTo>
                  <a:lnTo>
                    <a:pt x="1938611" y="660399"/>
                  </a:lnTo>
                  <a:lnTo>
                    <a:pt x="1934433" y="647699"/>
                  </a:lnTo>
                  <a:close/>
                </a:path>
                <a:path w="2764790" h="1790700">
                  <a:moveTo>
                    <a:pt x="1789953" y="190499"/>
                  </a:moveTo>
                  <a:lnTo>
                    <a:pt x="1736305" y="190499"/>
                  </a:lnTo>
                  <a:lnTo>
                    <a:pt x="1689723" y="203199"/>
                  </a:lnTo>
                  <a:lnTo>
                    <a:pt x="1646224" y="215899"/>
                  </a:lnTo>
                  <a:lnTo>
                    <a:pt x="1606639" y="241299"/>
                  </a:lnTo>
                  <a:lnTo>
                    <a:pt x="1571794" y="266699"/>
                  </a:lnTo>
                  <a:lnTo>
                    <a:pt x="1542519" y="304799"/>
                  </a:lnTo>
                  <a:lnTo>
                    <a:pt x="1519641" y="342899"/>
                  </a:lnTo>
                  <a:lnTo>
                    <a:pt x="1503988" y="380999"/>
                  </a:lnTo>
                  <a:lnTo>
                    <a:pt x="1496390" y="431799"/>
                  </a:lnTo>
                  <a:lnTo>
                    <a:pt x="1497093" y="482599"/>
                  </a:lnTo>
                  <a:lnTo>
                    <a:pt x="1505320" y="520699"/>
                  </a:lnTo>
                  <a:lnTo>
                    <a:pt x="1520762" y="558799"/>
                  </a:lnTo>
                  <a:lnTo>
                    <a:pt x="1543111" y="596899"/>
                  </a:lnTo>
                  <a:lnTo>
                    <a:pt x="1572056" y="634999"/>
                  </a:lnTo>
                  <a:lnTo>
                    <a:pt x="1572298" y="634999"/>
                  </a:lnTo>
                  <a:lnTo>
                    <a:pt x="1577398" y="647699"/>
                  </a:lnTo>
                  <a:lnTo>
                    <a:pt x="1934640" y="647699"/>
                  </a:lnTo>
                  <a:lnTo>
                    <a:pt x="1939645" y="634999"/>
                  </a:lnTo>
                  <a:lnTo>
                    <a:pt x="1970564" y="596899"/>
                  </a:lnTo>
                  <a:lnTo>
                    <a:pt x="1994348" y="558799"/>
                  </a:lnTo>
                  <a:lnTo>
                    <a:pt x="2010037" y="507999"/>
                  </a:lnTo>
                  <a:lnTo>
                    <a:pt x="2016676" y="457199"/>
                  </a:lnTo>
                  <a:lnTo>
                    <a:pt x="2013305" y="406399"/>
                  </a:lnTo>
                  <a:lnTo>
                    <a:pt x="1996892" y="342899"/>
                  </a:lnTo>
                  <a:lnTo>
                    <a:pt x="1967534" y="292099"/>
                  </a:lnTo>
                  <a:lnTo>
                    <a:pt x="1931181" y="253999"/>
                  </a:lnTo>
                  <a:lnTo>
                    <a:pt x="1888636" y="228599"/>
                  </a:lnTo>
                  <a:lnTo>
                    <a:pt x="1841145" y="203199"/>
                  </a:lnTo>
                  <a:lnTo>
                    <a:pt x="1789953" y="190499"/>
                  </a:lnTo>
                  <a:close/>
                </a:path>
                <a:path w="2764790" h="1790700">
                  <a:moveTo>
                    <a:pt x="1041725" y="0"/>
                  </a:moveTo>
                  <a:lnTo>
                    <a:pt x="941502" y="0"/>
                  </a:lnTo>
                  <a:lnTo>
                    <a:pt x="898004" y="25399"/>
                  </a:lnTo>
                  <a:lnTo>
                    <a:pt x="858418" y="50799"/>
                  </a:lnTo>
                  <a:lnTo>
                    <a:pt x="823574" y="76199"/>
                  </a:lnTo>
                  <a:lnTo>
                    <a:pt x="794298" y="114299"/>
                  </a:lnTo>
                  <a:lnTo>
                    <a:pt x="771420" y="152399"/>
                  </a:lnTo>
                  <a:lnTo>
                    <a:pt x="755768" y="190499"/>
                  </a:lnTo>
                  <a:lnTo>
                    <a:pt x="748169" y="241299"/>
                  </a:lnTo>
                  <a:lnTo>
                    <a:pt x="748872" y="279399"/>
                  </a:lnTo>
                  <a:lnTo>
                    <a:pt x="757099" y="330199"/>
                  </a:lnTo>
                  <a:lnTo>
                    <a:pt x="772542" y="368299"/>
                  </a:lnTo>
                  <a:lnTo>
                    <a:pt x="794890" y="406399"/>
                  </a:lnTo>
                  <a:lnTo>
                    <a:pt x="823836" y="444499"/>
                  </a:lnTo>
                  <a:lnTo>
                    <a:pt x="829869" y="444499"/>
                  </a:lnTo>
                  <a:lnTo>
                    <a:pt x="836082" y="457199"/>
                  </a:lnTo>
                  <a:lnTo>
                    <a:pt x="1186040" y="457199"/>
                  </a:lnTo>
                  <a:lnTo>
                    <a:pt x="1191056" y="444499"/>
                  </a:lnTo>
                  <a:lnTo>
                    <a:pt x="1222103" y="406399"/>
                  </a:lnTo>
                  <a:lnTo>
                    <a:pt x="1245992" y="368299"/>
                  </a:lnTo>
                  <a:lnTo>
                    <a:pt x="1261761" y="317499"/>
                  </a:lnTo>
                  <a:lnTo>
                    <a:pt x="1268450" y="266699"/>
                  </a:lnTo>
                  <a:lnTo>
                    <a:pt x="1265097" y="215899"/>
                  </a:lnTo>
                  <a:lnTo>
                    <a:pt x="1248675" y="152399"/>
                  </a:lnTo>
                  <a:lnTo>
                    <a:pt x="1219288" y="101599"/>
                  </a:lnTo>
                  <a:lnTo>
                    <a:pt x="1182937" y="63499"/>
                  </a:lnTo>
                  <a:lnTo>
                    <a:pt x="1140396" y="38099"/>
                  </a:lnTo>
                  <a:lnTo>
                    <a:pt x="1092910" y="12699"/>
                  </a:lnTo>
                  <a:lnTo>
                    <a:pt x="1041725" y="0"/>
                  </a:lnTo>
                  <a:close/>
                </a:path>
              </a:pathLst>
            </a:custGeom>
            <a:solidFill>
              <a:srgbClr val="D0D2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577111" y="3085058"/>
              <a:ext cx="2637790" cy="1671955"/>
            </a:xfrm>
            <a:custGeom>
              <a:avLst/>
              <a:gdLst/>
              <a:ahLst/>
              <a:cxnLst/>
              <a:rect l="l" t="t" r="r" b="b"/>
              <a:pathLst>
                <a:path w="2637790" h="1671954">
                  <a:moveTo>
                    <a:pt x="392607" y="1475346"/>
                  </a:moveTo>
                  <a:lnTo>
                    <a:pt x="387426" y="1430337"/>
                  </a:lnTo>
                  <a:lnTo>
                    <a:pt x="372656" y="1389011"/>
                  </a:lnTo>
                  <a:lnTo>
                    <a:pt x="349478" y="1352562"/>
                  </a:lnTo>
                  <a:lnTo>
                    <a:pt x="319087" y="1322171"/>
                  </a:lnTo>
                  <a:lnTo>
                    <a:pt x="282638" y="1298994"/>
                  </a:lnTo>
                  <a:lnTo>
                    <a:pt x="241312" y="1284224"/>
                  </a:lnTo>
                  <a:lnTo>
                    <a:pt x="196303" y="1279042"/>
                  </a:lnTo>
                  <a:lnTo>
                    <a:pt x="151295" y="1284224"/>
                  </a:lnTo>
                  <a:lnTo>
                    <a:pt x="109982" y="1298994"/>
                  </a:lnTo>
                  <a:lnTo>
                    <a:pt x="73533" y="1322171"/>
                  </a:lnTo>
                  <a:lnTo>
                    <a:pt x="43129" y="1352562"/>
                  </a:lnTo>
                  <a:lnTo>
                    <a:pt x="19951" y="1389011"/>
                  </a:lnTo>
                  <a:lnTo>
                    <a:pt x="5181" y="1430337"/>
                  </a:lnTo>
                  <a:lnTo>
                    <a:pt x="0" y="1475346"/>
                  </a:lnTo>
                  <a:lnTo>
                    <a:pt x="5181" y="1520355"/>
                  </a:lnTo>
                  <a:lnTo>
                    <a:pt x="19951" y="1561668"/>
                  </a:lnTo>
                  <a:lnTo>
                    <a:pt x="43129" y="1598117"/>
                  </a:lnTo>
                  <a:lnTo>
                    <a:pt x="73520" y="1628521"/>
                  </a:lnTo>
                  <a:lnTo>
                    <a:pt x="109969" y="1651698"/>
                  </a:lnTo>
                  <a:lnTo>
                    <a:pt x="151295" y="1666455"/>
                  </a:lnTo>
                  <a:lnTo>
                    <a:pt x="196303" y="1671650"/>
                  </a:lnTo>
                  <a:lnTo>
                    <a:pt x="241312" y="1666455"/>
                  </a:lnTo>
                  <a:lnTo>
                    <a:pt x="282638" y="1651698"/>
                  </a:lnTo>
                  <a:lnTo>
                    <a:pt x="319087" y="1628521"/>
                  </a:lnTo>
                  <a:lnTo>
                    <a:pt x="349478" y="1598117"/>
                  </a:lnTo>
                  <a:lnTo>
                    <a:pt x="372656" y="1561668"/>
                  </a:lnTo>
                  <a:lnTo>
                    <a:pt x="387426" y="1520355"/>
                  </a:lnTo>
                  <a:lnTo>
                    <a:pt x="392607" y="1475346"/>
                  </a:lnTo>
                  <a:close/>
                </a:path>
                <a:path w="2637790" h="1671954">
                  <a:moveTo>
                    <a:pt x="1140853" y="196303"/>
                  </a:moveTo>
                  <a:lnTo>
                    <a:pt x="1135659" y="151295"/>
                  </a:lnTo>
                  <a:lnTo>
                    <a:pt x="1120902" y="109982"/>
                  </a:lnTo>
                  <a:lnTo>
                    <a:pt x="1097724" y="73533"/>
                  </a:lnTo>
                  <a:lnTo>
                    <a:pt x="1067320" y="43129"/>
                  </a:lnTo>
                  <a:lnTo>
                    <a:pt x="1030871" y="19951"/>
                  </a:lnTo>
                  <a:lnTo>
                    <a:pt x="989558" y="5181"/>
                  </a:lnTo>
                  <a:lnTo>
                    <a:pt x="944549" y="0"/>
                  </a:lnTo>
                  <a:lnTo>
                    <a:pt x="899541" y="5181"/>
                  </a:lnTo>
                  <a:lnTo>
                    <a:pt x="858215" y="19951"/>
                  </a:lnTo>
                  <a:lnTo>
                    <a:pt x="821766" y="43129"/>
                  </a:lnTo>
                  <a:lnTo>
                    <a:pt x="791375" y="73533"/>
                  </a:lnTo>
                  <a:lnTo>
                    <a:pt x="768197" y="109982"/>
                  </a:lnTo>
                  <a:lnTo>
                    <a:pt x="753427" y="151295"/>
                  </a:lnTo>
                  <a:lnTo>
                    <a:pt x="748245" y="196303"/>
                  </a:lnTo>
                  <a:lnTo>
                    <a:pt x="753427" y="241312"/>
                  </a:lnTo>
                  <a:lnTo>
                    <a:pt x="768197" y="282625"/>
                  </a:lnTo>
                  <a:lnTo>
                    <a:pt x="791362" y="319074"/>
                  </a:lnTo>
                  <a:lnTo>
                    <a:pt x="821766" y="349478"/>
                  </a:lnTo>
                  <a:lnTo>
                    <a:pt x="858215" y="372656"/>
                  </a:lnTo>
                  <a:lnTo>
                    <a:pt x="899528" y="387426"/>
                  </a:lnTo>
                  <a:lnTo>
                    <a:pt x="944549" y="392607"/>
                  </a:lnTo>
                  <a:lnTo>
                    <a:pt x="989558" y="387426"/>
                  </a:lnTo>
                  <a:lnTo>
                    <a:pt x="1030871" y="372656"/>
                  </a:lnTo>
                  <a:lnTo>
                    <a:pt x="1067320" y="349478"/>
                  </a:lnTo>
                  <a:lnTo>
                    <a:pt x="1097724" y="319074"/>
                  </a:lnTo>
                  <a:lnTo>
                    <a:pt x="1120902" y="282625"/>
                  </a:lnTo>
                  <a:lnTo>
                    <a:pt x="1135659" y="241312"/>
                  </a:lnTo>
                  <a:lnTo>
                    <a:pt x="1140853" y="196303"/>
                  </a:lnTo>
                  <a:close/>
                </a:path>
                <a:path w="2637790" h="1671954">
                  <a:moveTo>
                    <a:pt x="1889061" y="1475346"/>
                  </a:moveTo>
                  <a:lnTo>
                    <a:pt x="1883879" y="1430337"/>
                  </a:lnTo>
                  <a:lnTo>
                    <a:pt x="1869109" y="1389011"/>
                  </a:lnTo>
                  <a:lnTo>
                    <a:pt x="1845932" y="1352562"/>
                  </a:lnTo>
                  <a:lnTo>
                    <a:pt x="1815541" y="1322171"/>
                  </a:lnTo>
                  <a:lnTo>
                    <a:pt x="1779092" y="1298994"/>
                  </a:lnTo>
                  <a:lnTo>
                    <a:pt x="1737766" y="1284224"/>
                  </a:lnTo>
                  <a:lnTo>
                    <a:pt x="1692757" y="1279042"/>
                  </a:lnTo>
                  <a:lnTo>
                    <a:pt x="1647748" y="1284224"/>
                  </a:lnTo>
                  <a:lnTo>
                    <a:pt x="1606435" y="1298994"/>
                  </a:lnTo>
                  <a:lnTo>
                    <a:pt x="1569986" y="1322171"/>
                  </a:lnTo>
                  <a:lnTo>
                    <a:pt x="1539582" y="1352562"/>
                  </a:lnTo>
                  <a:lnTo>
                    <a:pt x="1516405" y="1389011"/>
                  </a:lnTo>
                  <a:lnTo>
                    <a:pt x="1501635" y="1430337"/>
                  </a:lnTo>
                  <a:lnTo>
                    <a:pt x="1496453" y="1475346"/>
                  </a:lnTo>
                  <a:lnTo>
                    <a:pt x="1501635" y="1520355"/>
                  </a:lnTo>
                  <a:lnTo>
                    <a:pt x="1516405" y="1561668"/>
                  </a:lnTo>
                  <a:lnTo>
                    <a:pt x="1539582" y="1598117"/>
                  </a:lnTo>
                  <a:lnTo>
                    <a:pt x="1569974" y="1628521"/>
                  </a:lnTo>
                  <a:lnTo>
                    <a:pt x="1606423" y="1651698"/>
                  </a:lnTo>
                  <a:lnTo>
                    <a:pt x="1647748" y="1666455"/>
                  </a:lnTo>
                  <a:lnTo>
                    <a:pt x="1692757" y="1671650"/>
                  </a:lnTo>
                  <a:lnTo>
                    <a:pt x="1737766" y="1666455"/>
                  </a:lnTo>
                  <a:lnTo>
                    <a:pt x="1779092" y="1651698"/>
                  </a:lnTo>
                  <a:lnTo>
                    <a:pt x="1815541" y="1628521"/>
                  </a:lnTo>
                  <a:lnTo>
                    <a:pt x="1845932" y="1598117"/>
                  </a:lnTo>
                  <a:lnTo>
                    <a:pt x="1869109" y="1561668"/>
                  </a:lnTo>
                  <a:lnTo>
                    <a:pt x="1883879" y="1520355"/>
                  </a:lnTo>
                  <a:lnTo>
                    <a:pt x="1889061" y="1475346"/>
                  </a:lnTo>
                  <a:close/>
                </a:path>
                <a:path w="2637790" h="1671954">
                  <a:moveTo>
                    <a:pt x="1889074" y="388556"/>
                  </a:moveTo>
                  <a:lnTo>
                    <a:pt x="1883892" y="343547"/>
                  </a:lnTo>
                  <a:lnTo>
                    <a:pt x="1869122" y="302234"/>
                  </a:lnTo>
                  <a:lnTo>
                    <a:pt x="1845945" y="265785"/>
                  </a:lnTo>
                  <a:lnTo>
                    <a:pt x="1815553" y="235381"/>
                  </a:lnTo>
                  <a:lnTo>
                    <a:pt x="1779104" y="212204"/>
                  </a:lnTo>
                  <a:lnTo>
                    <a:pt x="1737779" y="197434"/>
                  </a:lnTo>
                  <a:lnTo>
                    <a:pt x="1692770" y="192252"/>
                  </a:lnTo>
                  <a:lnTo>
                    <a:pt x="1647761" y="197434"/>
                  </a:lnTo>
                  <a:lnTo>
                    <a:pt x="1606448" y="212204"/>
                  </a:lnTo>
                  <a:lnTo>
                    <a:pt x="1569999" y="235381"/>
                  </a:lnTo>
                  <a:lnTo>
                    <a:pt x="1539595" y="265785"/>
                  </a:lnTo>
                  <a:lnTo>
                    <a:pt x="1516418" y="302234"/>
                  </a:lnTo>
                  <a:lnTo>
                    <a:pt x="1501648" y="343547"/>
                  </a:lnTo>
                  <a:lnTo>
                    <a:pt x="1496466" y="388556"/>
                  </a:lnTo>
                  <a:lnTo>
                    <a:pt x="1501648" y="433565"/>
                  </a:lnTo>
                  <a:lnTo>
                    <a:pt x="1516418" y="474891"/>
                  </a:lnTo>
                  <a:lnTo>
                    <a:pt x="1539595" y="511327"/>
                  </a:lnTo>
                  <a:lnTo>
                    <a:pt x="1569986" y="541731"/>
                  </a:lnTo>
                  <a:lnTo>
                    <a:pt x="1606435" y="564908"/>
                  </a:lnTo>
                  <a:lnTo>
                    <a:pt x="1647761" y="579678"/>
                  </a:lnTo>
                  <a:lnTo>
                    <a:pt x="1692770" y="584860"/>
                  </a:lnTo>
                  <a:lnTo>
                    <a:pt x="1737779" y="579678"/>
                  </a:lnTo>
                  <a:lnTo>
                    <a:pt x="1779104" y="564908"/>
                  </a:lnTo>
                  <a:lnTo>
                    <a:pt x="1815553" y="541731"/>
                  </a:lnTo>
                  <a:lnTo>
                    <a:pt x="1845945" y="511327"/>
                  </a:lnTo>
                  <a:lnTo>
                    <a:pt x="1869122" y="474891"/>
                  </a:lnTo>
                  <a:lnTo>
                    <a:pt x="1883892" y="433565"/>
                  </a:lnTo>
                  <a:lnTo>
                    <a:pt x="1889074" y="388556"/>
                  </a:lnTo>
                  <a:close/>
                </a:path>
                <a:path w="2637790" h="1671954">
                  <a:moveTo>
                    <a:pt x="2193721" y="1136802"/>
                  </a:moveTo>
                  <a:lnTo>
                    <a:pt x="2191423" y="1088618"/>
                  </a:lnTo>
                  <a:lnTo>
                    <a:pt x="2184666" y="1041730"/>
                  </a:lnTo>
                  <a:lnTo>
                    <a:pt x="2173668" y="996327"/>
                  </a:lnTo>
                  <a:lnTo>
                    <a:pt x="2158644" y="952639"/>
                  </a:lnTo>
                  <a:lnTo>
                    <a:pt x="2139797" y="910856"/>
                  </a:lnTo>
                  <a:lnTo>
                    <a:pt x="2117331" y="871207"/>
                  </a:lnTo>
                  <a:lnTo>
                    <a:pt x="2091486" y="833894"/>
                  </a:lnTo>
                  <a:lnTo>
                    <a:pt x="2062441" y="799122"/>
                  </a:lnTo>
                  <a:lnTo>
                    <a:pt x="2030437" y="767130"/>
                  </a:lnTo>
                  <a:lnTo>
                    <a:pt x="1995665" y="738098"/>
                  </a:lnTo>
                  <a:lnTo>
                    <a:pt x="1958340" y="712254"/>
                  </a:lnTo>
                  <a:lnTo>
                    <a:pt x="1918677" y="689813"/>
                  </a:lnTo>
                  <a:lnTo>
                    <a:pt x="1876882" y="670966"/>
                  </a:lnTo>
                  <a:lnTo>
                    <a:pt x="1833181" y="655942"/>
                  </a:lnTo>
                  <a:lnTo>
                    <a:pt x="1787779" y="644956"/>
                  </a:lnTo>
                  <a:lnTo>
                    <a:pt x="1740877" y="638200"/>
                  </a:lnTo>
                  <a:lnTo>
                    <a:pt x="1692706" y="635914"/>
                  </a:lnTo>
                  <a:lnTo>
                    <a:pt x="1638439" y="638835"/>
                  </a:lnTo>
                  <a:lnTo>
                    <a:pt x="1585810" y="647395"/>
                  </a:lnTo>
                  <a:lnTo>
                    <a:pt x="1535150" y="661289"/>
                  </a:lnTo>
                  <a:lnTo>
                    <a:pt x="1486763" y="680212"/>
                  </a:lnTo>
                  <a:lnTo>
                    <a:pt x="1440954" y="703859"/>
                  </a:lnTo>
                  <a:lnTo>
                    <a:pt x="1398066" y="731926"/>
                  </a:lnTo>
                  <a:lnTo>
                    <a:pt x="1376133" y="690499"/>
                  </a:lnTo>
                  <a:lnTo>
                    <a:pt x="1350556" y="651471"/>
                  </a:lnTo>
                  <a:lnTo>
                    <a:pt x="1321562" y="615086"/>
                  </a:lnTo>
                  <a:lnTo>
                    <a:pt x="1289380" y="581545"/>
                  </a:lnTo>
                  <a:lnTo>
                    <a:pt x="1254239" y="551091"/>
                  </a:lnTo>
                  <a:lnTo>
                    <a:pt x="1216355" y="523963"/>
                  </a:lnTo>
                  <a:lnTo>
                    <a:pt x="1175981" y="500367"/>
                  </a:lnTo>
                  <a:lnTo>
                    <a:pt x="1133335" y="480555"/>
                  </a:lnTo>
                  <a:lnTo>
                    <a:pt x="1088631" y="464743"/>
                  </a:lnTo>
                  <a:lnTo>
                    <a:pt x="1042123" y="453174"/>
                  </a:lnTo>
                  <a:lnTo>
                    <a:pt x="994016" y="446049"/>
                  </a:lnTo>
                  <a:lnTo>
                    <a:pt x="944549" y="443636"/>
                  </a:lnTo>
                  <a:lnTo>
                    <a:pt x="896378" y="445922"/>
                  </a:lnTo>
                  <a:lnTo>
                    <a:pt x="849477" y="452678"/>
                  </a:lnTo>
                  <a:lnTo>
                    <a:pt x="804075" y="463664"/>
                  </a:lnTo>
                  <a:lnTo>
                    <a:pt x="760387" y="478688"/>
                  </a:lnTo>
                  <a:lnTo>
                    <a:pt x="718604" y="497535"/>
                  </a:lnTo>
                  <a:lnTo>
                    <a:pt x="678954" y="519976"/>
                  </a:lnTo>
                  <a:lnTo>
                    <a:pt x="641642" y="545820"/>
                  </a:lnTo>
                  <a:lnTo>
                    <a:pt x="606882" y="574852"/>
                  </a:lnTo>
                  <a:lnTo>
                    <a:pt x="574878" y="606844"/>
                  </a:lnTo>
                  <a:lnTo>
                    <a:pt x="545846" y="641616"/>
                  </a:lnTo>
                  <a:lnTo>
                    <a:pt x="520001" y="678929"/>
                  </a:lnTo>
                  <a:lnTo>
                    <a:pt x="497560" y="718578"/>
                  </a:lnTo>
                  <a:lnTo>
                    <a:pt x="478713" y="760361"/>
                  </a:lnTo>
                  <a:lnTo>
                    <a:pt x="463702" y="804049"/>
                  </a:lnTo>
                  <a:lnTo>
                    <a:pt x="452704" y="849452"/>
                  </a:lnTo>
                  <a:lnTo>
                    <a:pt x="445960" y="896340"/>
                  </a:lnTo>
                  <a:lnTo>
                    <a:pt x="443661" y="944524"/>
                  </a:lnTo>
                  <a:lnTo>
                    <a:pt x="443661" y="1671218"/>
                  </a:lnTo>
                  <a:lnTo>
                    <a:pt x="697280" y="1671218"/>
                  </a:lnTo>
                  <a:lnTo>
                    <a:pt x="697280" y="944524"/>
                  </a:lnTo>
                  <a:lnTo>
                    <a:pt x="702310" y="894727"/>
                  </a:lnTo>
                  <a:lnTo>
                    <a:pt x="716737" y="848334"/>
                  </a:lnTo>
                  <a:lnTo>
                    <a:pt x="739546" y="806335"/>
                  </a:lnTo>
                  <a:lnTo>
                    <a:pt x="769759" y="769734"/>
                  </a:lnTo>
                  <a:lnTo>
                    <a:pt x="806373" y="739521"/>
                  </a:lnTo>
                  <a:lnTo>
                    <a:pt x="848372" y="716699"/>
                  </a:lnTo>
                  <a:lnTo>
                    <a:pt x="894765" y="702284"/>
                  </a:lnTo>
                  <a:lnTo>
                    <a:pt x="944549" y="697255"/>
                  </a:lnTo>
                  <a:lnTo>
                    <a:pt x="994333" y="702284"/>
                  </a:lnTo>
                  <a:lnTo>
                    <a:pt x="1040726" y="716699"/>
                  </a:lnTo>
                  <a:lnTo>
                    <a:pt x="1082725" y="739521"/>
                  </a:lnTo>
                  <a:lnTo>
                    <a:pt x="1119327" y="769734"/>
                  </a:lnTo>
                  <a:lnTo>
                    <a:pt x="1149540" y="806335"/>
                  </a:lnTo>
                  <a:lnTo>
                    <a:pt x="1172362" y="848334"/>
                  </a:lnTo>
                  <a:lnTo>
                    <a:pt x="1186789" y="894727"/>
                  </a:lnTo>
                  <a:lnTo>
                    <a:pt x="1191818" y="944524"/>
                  </a:lnTo>
                  <a:lnTo>
                    <a:pt x="1191818" y="1671218"/>
                  </a:lnTo>
                  <a:lnTo>
                    <a:pt x="1445437" y="1671218"/>
                  </a:lnTo>
                  <a:lnTo>
                    <a:pt x="1445437" y="1136802"/>
                  </a:lnTo>
                  <a:lnTo>
                    <a:pt x="1450467" y="1087005"/>
                  </a:lnTo>
                  <a:lnTo>
                    <a:pt x="1464906" y="1040599"/>
                  </a:lnTo>
                  <a:lnTo>
                    <a:pt x="1487741" y="998575"/>
                  </a:lnTo>
                  <a:lnTo>
                    <a:pt x="1517967" y="961948"/>
                  </a:lnTo>
                  <a:lnTo>
                    <a:pt x="1554581" y="931710"/>
                  </a:lnTo>
                  <a:lnTo>
                    <a:pt x="1596580" y="908875"/>
                  </a:lnTo>
                  <a:lnTo>
                    <a:pt x="1642960" y="894435"/>
                  </a:lnTo>
                  <a:lnTo>
                    <a:pt x="1692706" y="889406"/>
                  </a:lnTo>
                  <a:lnTo>
                    <a:pt x="1742490" y="894435"/>
                  </a:lnTo>
                  <a:lnTo>
                    <a:pt x="1788909" y="908875"/>
                  </a:lnTo>
                  <a:lnTo>
                    <a:pt x="1830920" y="931710"/>
                  </a:lnTo>
                  <a:lnTo>
                    <a:pt x="1867547" y="961948"/>
                  </a:lnTo>
                  <a:lnTo>
                    <a:pt x="1897786" y="998575"/>
                  </a:lnTo>
                  <a:lnTo>
                    <a:pt x="1920621" y="1040599"/>
                  </a:lnTo>
                  <a:lnTo>
                    <a:pt x="1935060" y="1087005"/>
                  </a:lnTo>
                  <a:lnTo>
                    <a:pt x="1940102" y="1136802"/>
                  </a:lnTo>
                  <a:lnTo>
                    <a:pt x="1940102" y="1671218"/>
                  </a:lnTo>
                  <a:lnTo>
                    <a:pt x="2193721" y="1671218"/>
                  </a:lnTo>
                  <a:lnTo>
                    <a:pt x="2193721" y="1136802"/>
                  </a:lnTo>
                  <a:close/>
                </a:path>
                <a:path w="2637790" h="1671954">
                  <a:moveTo>
                    <a:pt x="2637294" y="1475346"/>
                  </a:moveTo>
                  <a:lnTo>
                    <a:pt x="2632113" y="1430337"/>
                  </a:lnTo>
                  <a:lnTo>
                    <a:pt x="2617343" y="1389011"/>
                  </a:lnTo>
                  <a:lnTo>
                    <a:pt x="2594165" y="1352562"/>
                  </a:lnTo>
                  <a:lnTo>
                    <a:pt x="2563774" y="1322171"/>
                  </a:lnTo>
                  <a:lnTo>
                    <a:pt x="2527325" y="1298994"/>
                  </a:lnTo>
                  <a:lnTo>
                    <a:pt x="2485999" y="1284224"/>
                  </a:lnTo>
                  <a:lnTo>
                    <a:pt x="2440990" y="1279042"/>
                  </a:lnTo>
                  <a:lnTo>
                    <a:pt x="2395982" y="1284224"/>
                  </a:lnTo>
                  <a:lnTo>
                    <a:pt x="2354656" y="1298994"/>
                  </a:lnTo>
                  <a:lnTo>
                    <a:pt x="2318220" y="1322171"/>
                  </a:lnTo>
                  <a:lnTo>
                    <a:pt x="2287816" y="1352562"/>
                  </a:lnTo>
                  <a:lnTo>
                    <a:pt x="2264638" y="1389011"/>
                  </a:lnTo>
                  <a:lnTo>
                    <a:pt x="2249868" y="1430337"/>
                  </a:lnTo>
                  <a:lnTo>
                    <a:pt x="2244687" y="1475346"/>
                  </a:lnTo>
                  <a:lnTo>
                    <a:pt x="2249868" y="1520355"/>
                  </a:lnTo>
                  <a:lnTo>
                    <a:pt x="2264638" y="1561668"/>
                  </a:lnTo>
                  <a:lnTo>
                    <a:pt x="2287803" y="1598117"/>
                  </a:lnTo>
                  <a:lnTo>
                    <a:pt x="2318207" y="1628521"/>
                  </a:lnTo>
                  <a:lnTo>
                    <a:pt x="2354656" y="1651698"/>
                  </a:lnTo>
                  <a:lnTo>
                    <a:pt x="2395982" y="1666455"/>
                  </a:lnTo>
                  <a:lnTo>
                    <a:pt x="2440990" y="1671650"/>
                  </a:lnTo>
                  <a:lnTo>
                    <a:pt x="2485999" y="1666455"/>
                  </a:lnTo>
                  <a:lnTo>
                    <a:pt x="2527325" y="1651698"/>
                  </a:lnTo>
                  <a:lnTo>
                    <a:pt x="2563774" y="1628521"/>
                  </a:lnTo>
                  <a:lnTo>
                    <a:pt x="2594165" y="1598117"/>
                  </a:lnTo>
                  <a:lnTo>
                    <a:pt x="2617343" y="1561668"/>
                  </a:lnTo>
                  <a:lnTo>
                    <a:pt x="2632113" y="1520355"/>
                  </a:lnTo>
                  <a:lnTo>
                    <a:pt x="2637294" y="1475346"/>
                  </a:lnTo>
                  <a:close/>
                </a:path>
              </a:pathLst>
            </a:custGeom>
            <a:solidFill>
              <a:srgbClr val="38AF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-24978" y="4879345"/>
            <a:ext cx="32252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50" dirty="0" smtClean="0"/>
              <a:t>28</a:t>
            </a:r>
            <a:endParaRPr lang="ru-RU" sz="10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8"/>
            <a:ext cx="9142914" cy="5141772"/>
          </a:xfrm>
          <a:custGeom>
            <a:avLst/>
            <a:gdLst/>
            <a:ahLst/>
            <a:cxnLst/>
            <a:rect l="l" t="t" r="r" b="b"/>
            <a:pathLst>
              <a:path w="10692130" h="7560309">
                <a:moveTo>
                  <a:pt x="10692003" y="0"/>
                </a:moveTo>
                <a:lnTo>
                  <a:pt x="0" y="0"/>
                </a:lnTo>
                <a:lnTo>
                  <a:pt x="0" y="7559992"/>
                </a:lnTo>
                <a:lnTo>
                  <a:pt x="10692003" y="7559992"/>
                </a:lnTo>
                <a:lnTo>
                  <a:pt x="10692003" y="0"/>
                </a:lnTo>
                <a:close/>
              </a:path>
            </a:pathLst>
          </a:custGeom>
          <a:solidFill>
            <a:srgbClr val="DAD9D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65956" y="161372"/>
            <a:ext cx="1393619" cy="117758"/>
          </a:xfrm>
          <a:prstGeom prst="rect">
            <a:avLst/>
          </a:prstGeom>
        </p:spPr>
        <p:txBody>
          <a:bodyPr vert="horz" wrap="square" lIns="0" tIns="9939" rIns="0" bIns="0" rtlCol="0">
            <a:spAutoFit/>
          </a:bodyPr>
          <a:lstStyle/>
          <a:p>
            <a:pPr marL="9939">
              <a:spcBef>
                <a:spcPts val="78"/>
              </a:spcBef>
            </a:pPr>
            <a:r>
              <a:rPr sz="700" b="1" spc="39" dirty="0">
                <a:solidFill>
                  <a:srgbClr val="33AF7B"/>
                </a:solidFill>
                <a:latin typeface="Tahoma"/>
                <a:cs typeface="Tahoma"/>
              </a:rPr>
              <a:t>ФИРМЕННЫЕ</a:t>
            </a:r>
            <a:r>
              <a:rPr sz="700" b="1" spc="12" dirty="0">
                <a:solidFill>
                  <a:srgbClr val="33AF7B"/>
                </a:solidFill>
                <a:latin typeface="Tahoma"/>
                <a:cs typeface="Tahoma"/>
              </a:rPr>
              <a:t> </a:t>
            </a:r>
            <a:r>
              <a:rPr sz="700" b="1" spc="35" dirty="0">
                <a:solidFill>
                  <a:srgbClr val="33AF7B"/>
                </a:solidFill>
                <a:latin typeface="Tahoma"/>
                <a:cs typeface="Tahoma"/>
              </a:rPr>
              <a:t>АТРИБУТЫ</a:t>
            </a:r>
            <a:endParaRPr sz="700" dirty="0">
              <a:latin typeface="Tahoma"/>
              <a:cs typeface="Tahom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776161" y="8"/>
            <a:ext cx="8366977" cy="5141772"/>
            <a:chOff x="907677" y="12"/>
            <a:chExt cx="9784715" cy="7560309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188579" y="12"/>
              <a:ext cx="7503423" cy="7559991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907677" y="1994646"/>
              <a:ext cx="5190490" cy="2274570"/>
            </a:xfrm>
            <a:custGeom>
              <a:avLst/>
              <a:gdLst/>
              <a:ahLst/>
              <a:cxnLst/>
              <a:rect l="l" t="t" r="r" b="b"/>
              <a:pathLst>
                <a:path w="5190490" h="2274570">
                  <a:moveTo>
                    <a:pt x="5190096" y="0"/>
                  </a:moveTo>
                  <a:lnTo>
                    <a:pt x="12" y="0"/>
                  </a:lnTo>
                  <a:lnTo>
                    <a:pt x="0" y="2273960"/>
                  </a:lnTo>
                  <a:lnTo>
                    <a:pt x="5190096" y="2273960"/>
                  </a:lnTo>
                  <a:lnTo>
                    <a:pt x="5190096" y="0"/>
                  </a:lnTo>
                  <a:close/>
                </a:path>
              </a:pathLst>
            </a:custGeom>
            <a:solidFill>
              <a:srgbClr val="33AF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09240" y="4061070"/>
              <a:ext cx="4844231" cy="96498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3067494" y="2826473"/>
              <a:ext cx="935355" cy="655955"/>
            </a:xfrm>
            <a:custGeom>
              <a:avLst/>
              <a:gdLst/>
              <a:ahLst/>
              <a:cxnLst/>
              <a:rect l="l" t="t" r="r" b="b"/>
              <a:pathLst>
                <a:path w="935354" h="655954">
                  <a:moveTo>
                    <a:pt x="934834" y="370268"/>
                  </a:moveTo>
                  <a:lnTo>
                    <a:pt x="930516" y="322237"/>
                  </a:lnTo>
                  <a:lnTo>
                    <a:pt x="918070" y="276999"/>
                  </a:lnTo>
                  <a:lnTo>
                    <a:pt x="898258" y="235331"/>
                  </a:lnTo>
                  <a:lnTo>
                    <a:pt x="871829" y="197980"/>
                  </a:lnTo>
                  <a:lnTo>
                    <a:pt x="839571" y="165709"/>
                  </a:lnTo>
                  <a:lnTo>
                    <a:pt x="802208" y="139280"/>
                  </a:lnTo>
                  <a:lnTo>
                    <a:pt x="760539" y="119468"/>
                  </a:lnTo>
                  <a:lnTo>
                    <a:pt x="715302" y="107022"/>
                  </a:lnTo>
                  <a:lnTo>
                    <a:pt x="667270" y="102704"/>
                  </a:lnTo>
                  <a:lnTo>
                    <a:pt x="619239" y="107022"/>
                  </a:lnTo>
                  <a:lnTo>
                    <a:pt x="574001" y="119468"/>
                  </a:lnTo>
                  <a:lnTo>
                    <a:pt x="532320" y="139280"/>
                  </a:lnTo>
                  <a:lnTo>
                    <a:pt x="509435" y="155473"/>
                  </a:lnTo>
                  <a:lnTo>
                    <a:pt x="498576" y="132626"/>
                  </a:lnTo>
                  <a:lnTo>
                    <a:pt x="472147" y="95275"/>
                  </a:lnTo>
                  <a:lnTo>
                    <a:pt x="439877" y="63004"/>
                  </a:lnTo>
                  <a:lnTo>
                    <a:pt x="402526" y="36588"/>
                  </a:lnTo>
                  <a:lnTo>
                    <a:pt x="360857" y="16764"/>
                  </a:lnTo>
                  <a:lnTo>
                    <a:pt x="315620" y="4318"/>
                  </a:lnTo>
                  <a:lnTo>
                    <a:pt x="267589" y="0"/>
                  </a:lnTo>
                  <a:lnTo>
                    <a:pt x="219557" y="4318"/>
                  </a:lnTo>
                  <a:lnTo>
                    <a:pt x="174320" y="16764"/>
                  </a:lnTo>
                  <a:lnTo>
                    <a:pt x="132638" y="36588"/>
                  </a:lnTo>
                  <a:lnTo>
                    <a:pt x="95288" y="63004"/>
                  </a:lnTo>
                  <a:lnTo>
                    <a:pt x="63017" y="95275"/>
                  </a:lnTo>
                  <a:lnTo>
                    <a:pt x="36601" y="132626"/>
                  </a:lnTo>
                  <a:lnTo>
                    <a:pt x="16776" y="174307"/>
                  </a:lnTo>
                  <a:lnTo>
                    <a:pt x="4330" y="219544"/>
                  </a:lnTo>
                  <a:lnTo>
                    <a:pt x="12" y="267576"/>
                  </a:lnTo>
                  <a:lnTo>
                    <a:pt x="0" y="655777"/>
                  </a:lnTo>
                  <a:lnTo>
                    <a:pt x="135470" y="655777"/>
                  </a:lnTo>
                  <a:lnTo>
                    <a:pt x="135470" y="267576"/>
                  </a:lnTo>
                  <a:lnTo>
                    <a:pt x="142214" y="225856"/>
                  </a:lnTo>
                  <a:lnTo>
                    <a:pt x="160997" y="189598"/>
                  </a:lnTo>
                  <a:lnTo>
                    <a:pt x="189611" y="160985"/>
                  </a:lnTo>
                  <a:lnTo>
                    <a:pt x="225869" y="142214"/>
                  </a:lnTo>
                  <a:lnTo>
                    <a:pt x="267576" y="135470"/>
                  </a:lnTo>
                  <a:lnTo>
                    <a:pt x="309295" y="142214"/>
                  </a:lnTo>
                  <a:lnTo>
                    <a:pt x="345554" y="160985"/>
                  </a:lnTo>
                  <a:lnTo>
                    <a:pt x="374167" y="189598"/>
                  </a:lnTo>
                  <a:lnTo>
                    <a:pt x="392950" y="225856"/>
                  </a:lnTo>
                  <a:lnTo>
                    <a:pt x="399694" y="267576"/>
                  </a:lnTo>
                  <a:lnTo>
                    <a:pt x="399694" y="370268"/>
                  </a:lnTo>
                  <a:lnTo>
                    <a:pt x="399681" y="655777"/>
                  </a:lnTo>
                  <a:lnTo>
                    <a:pt x="535152" y="655777"/>
                  </a:lnTo>
                  <a:lnTo>
                    <a:pt x="535152" y="370268"/>
                  </a:lnTo>
                  <a:lnTo>
                    <a:pt x="541909" y="328549"/>
                  </a:lnTo>
                  <a:lnTo>
                    <a:pt x="560679" y="292290"/>
                  </a:lnTo>
                  <a:lnTo>
                    <a:pt x="589292" y="263677"/>
                  </a:lnTo>
                  <a:lnTo>
                    <a:pt x="625551" y="244906"/>
                  </a:lnTo>
                  <a:lnTo>
                    <a:pt x="667258" y="238163"/>
                  </a:lnTo>
                  <a:lnTo>
                    <a:pt x="708977" y="244906"/>
                  </a:lnTo>
                  <a:lnTo>
                    <a:pt x="745236" y="263677"/>
                  </a:lnTo>
                  <a:lnTo>
                    <a:pt x="773849" y="292290"/>
                  </a:lnTo>
                  <a:lnTo>
                    <a:pt x="792632" y="328549"/>
                  </a:lnTo>
                  <a:lnTo>
                    <a:pt x="799376" y="370268"/>
                  </a:lnTo>
                  <a:lnTo>
                    <a:pt x="799376" y="655777"/>
                  </a:lnTo>
                  <a:lnTo>
                    <a:pt x="934834" y="655777"/>
                  </a:lnTo>
                  <a:lnTo>
                    <a:pt x="934834" y="37026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830542" y="3272723"/>
              <a:ext cx="209715" cy="209727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629917" y="2692194"/>
              <a:ext cx="209715" cy="209727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230236" y="2589495"/>
              <a:ext cx="209715" cy="209727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629911" y="3272723"/>
              <a:ext cx="209715" cy="209727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29597" y="3272723"/>
              <a:ext cx="209715" cy="209727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907677" y="4522425"/>
              <a:ext cx="5190490" cy="2274570"/>
            </a:xfrm>
            <a:custGeom>
              <a:avLst/>
              <a:gdLst/>
              <a:ahLst/>
              <a:cxnLst/>
              <a:rect l="l" t="t" r="r" b="b"/>
              <a:pathLst>
                <a:path w="5190490" h="2274570">
                  <a:moveTo>
                    <a:pt x="5190096" y="0"/>
                  </a:moveTo>
                  <a:lnTo>
                    <a:pt x="12" y="0"/>
                  </a:lnTo>
                  <a:lnTo>
                    <a:pt x="0" y="2273947"/>
                  </a:lnTo>
                  <a:lnTo>
                    <a:pt x="5190096" y="2273947"/>
                  </a:lnTo>
                  <a:lnTo>
                    <a:pt x="519009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09240" y="6588841"/>
              <a:ext cx="4844231" cy="96497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3067494" y="5354243"/>
              <a:ext cx="935355" cy="655955"/>
            </a:xfrm>
            <a:custGeom>
              <a:avLst/>
              <a:gdLst/>
              <a:ahLst/>
              <a:cxnLst/>
              <a:rect l="l" t="t" r="r" b="b"/>
              <a:pathLst>
                <a:path w="935354" h="655954">
                  <a:moveTo>
                    <a:pt x="934834" y="370268"/>
                  </a:moveTo>
                  <a:lnTo>
                    <a:pt x="930516" y="322237"/>
                  </a:lnTo>
                  <a:lnTo>
                    <a:pt x="918070" y="276999"/>
                  </a:lnTo>
                  <a:lnTo>
                    <a:pt x="898258" y="235331"/>
                  </a:lnTo>
                  <a:lnTo>
                    <a:pt x="871829" y="197980"/>
                  </a:lnTo>
                  <a:lnTo>
                    <a:pt x="839571" y="165709"/>
                  </a:lnTo>
                  <a:lnTo>
                    <a:pt x="802208" y="139280"/>
                  </a:lnTo>
                  <a:lnTo>
                    <a:pt x="760539" y="119468"/>
                  </a:lnTo>
                  <a:lnTo>
                    <a:pt x="715302" y="107022"/>
                  </a:lnTo>
                  <a:lnTo>
                    <a:pt x="667270" y="102704"/>
                  </a:lnTo>
                  <a:lnTo>
                    <a:pt x="619239" y="107022"/>
                  </a:lnTo>
                  <a:lnTo>
                    <a:pt x="574001" y="119468"/>
                  </a:lnTo>
                  <a:lnTo>
                    <a:pt x="532320" y="139280"/>
                  </a:lnTo>
                  <a:lnTo>
                    <a:pt x="509435" y="155473"/>
                  </a:lnTo>
                  <a:lnTo>
                    <a:pt x="498576" y="132626"/>
                  </a:lnTo>
                  <a:lnTo>
                    <a:pt x="472147" y="95275"/>
                  </a:lnTo>
                  <a:lnTo>
                    <a:pt x="439877" y="63004"/>
                  </a:lnTo>
                  <a:lnTo>
                    <a:pt x="402526" y="36588"/>
                  </a:lnTo>
                  <a:lnTo>
                    <a:pt x="360857" y="16764"/>
                  </a:lnTo>
                  <a:lnTo>
                    <a:pt x="315620" y="4318"/>
                  </a:lnTo>
                  <a:lnTo>
                    <a:pt x="267589" y="0"/>
                  </a:lnTo>
                  <a:lnTo>
                    <a:pt x="219557" y="4318"/>
                  </a:lnTo>
                  <a:lnTo>
                    <a:pt x="174320" y="16764"/>
                  </a:lnTo>
                  <a:lnTo>
                    <a:pt x="132638" y="36588"/>
                  </a:lnTo>
                  <a:lnTo>
                    <a:pt x="95288" y="63004"/>
                  </a:lnTo>
                  <a:lnTo>
                    <a:pt x="63017" y="95275"/>
                  </a:lnTo>
                  <a:lnTo>
                    <a:pt x="36601" y="132626"/>
                  </a:lnTo>
                  <a:lnTo>
                    <a:pt x="16776" y="174307"/>
                  </a:lnTo>
                  <a:lnTo>
                    <a:pt x="4330" y="219544"/>
                  </a:lnTo>
                  <a:lnTo>
                    <a:pt x="12" y="267576"/>
                  </a:lnTo>
                  <a:lnTo>
                    <a:pt x="0" y="655777"/>
                  </a:lnTo>
                  <a:lnTo>
                    <a:pt x="135470" y="655777"/>
                  </a:lnTo>
                  <a:lnTo>
                    <a:pt x="135470" y="267576"/>
                  </a:lnTo>
                  <a:lnTo>
                    <a:pt x="142214" y="225856"/>
                  </a:lnTo>
                  <a:lnTo>
                    <a:pt x="160997" y="189598"/>
                  </a:lnTo>
                  <a:lnTo>
                    <a:pt x="189611" y="160985"/>
                  </a:lnTo>
                  <a:lnTo>
                    <a:pt x="225869" y="142214"/>
                  </a:lnTo>
                  <a:lnTo>
                    <a:pt x="267576" y="135470"/>
                  </a:lnTo>
                  <a:lnTo>
                    <a:pt x="309295" y="142214"/>
                  </a:lnTo>
                  <a:lnTo>
                    <a:pt x="345554" y="160985"/>
                  </a:lnTo>
                  <a:lnTo>
                    <a:pt x="374167" y="189598"/>
                  </a:lnTo>
                  <a:lnTo>
                    <a:pt x="392950" y="225856"/>
                  </a:lnTo>
                  <a:lnTo>
                    <a:pt x="399694" y="267576"/>
                  </a:lnTo>
                  <a:lnTo>
                    <a:pt x="399694" y="370268"/>
                  </a:lnTo>
                  <a:lnTo>
                    <a:pt x="399681" y="655777"/>
                  </a:lnTo>
                  <a:lnTo>
                    <a:pt x="535152" y="655777"/>
                  </a:lnTo>
                  <a:lnTo>
                    <a:pt x="535152" y="370268"/>
                  </a:lnTo>
                  <a:lnTo>
                    <a:pt x="541909" y="328549"/>
                  </a:lnTo>
                  <a:lnTo>
                    <a:pt x="560679" y="292290"/>
                  </a:lnTo>
                  <a:lnTo>
                    <a:pt x="589292" y="263677"/>
                  </a:lnTo>
                  <a:lnTo>
                    <a:pt x="625551" y="244906"/>
                  </a:lnTo>
                  <a:lnTo>
                    <a:pt x="667258" y="238163"/>
                  </a:lnTo>
                  <a:lnTo>
                    <a:pt x="708977" y="244906"/>
                  </a:lnTo>
                  <a:lnTo>
                    <a:pt x="745236" y="263677"/>
                  </a:lnTo>
                  <a:lnTo>
                    <a:pt x="773849" y="292290"/>
                  </a:lnTo>
                  <a:lnTo>
                    <a:pt x="792632" y="328549"/>
                  </a:lnTo>
                  <a:lnTo>
                    <a:pt x="799376" y="370268"/>
                  </a:lnTo>
                  <a:lnTo>
                    <a:pt x="799376" y="655777"/>
                  </a:lnTo>
                  <a:lnTo>
                    <a:pt x="934834" y="655777"/>
                  </a:lnTo>
                  <a:lnTo>
                    <a:pt x="934834" y="370268"/>
                  </a:lnTo>
                  <a:close/>
                </a:path>
              </a:pathLst>
            </a:custGeom>
            <a:solidFill>
              <a:srgbClr val="33AF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830542" y="5800495"/>
              <a:ext cx="209715" cy="209727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629917" y="5219965"/>
              <a:ext cx="209715" cy="209727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230236" y="5117267"/>
              <a:ext cx="209715" cy="209727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629911" y="5800496"/>
              <a:ext cx="209715" cy="209727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029597" y="5800496"/>
              <a:ext cx="209715" cy="209727"/>
            </a:xfrm>
            <a:prstGeom prst="rect">
              <a:avLst/>
            </a:prstGeom>
          </p:spPr>
        </p:pic>
      </p:grpSp>
      <p:sp>
        <p:nvSpPr>
          <p:cNvPr id="22" name="object 22"/>
          <p:cNvSpPr txBox="1">
            <a:spLocks noGrp="1"/>
          </p:cNvSpPr>
          <p:nvPr>
            <p:ph type="title"/>
          </p:nvPr>
        </p:nvSpPr>
        <p:spPr>
          <a:xfrm>
            <a:off x="765311" y="542787"/>
            <a:ext cx="1834433" cy="317813"/>
          </a:xfrm>
          <a:prstGeom prst="rect">
            <a:avLst/>
          </a:prstGeom>
        </p:spPr>
        <p:txBody>
          <a:bodyPr vert="horz" wrap="square" lIns="0" tIns="9939" rIns="0" bIns="0" rtlCol="0">
            <a:spAutoFit/>
          </a:bodyPr>
          <a:lstStyle/>
          <a:p>
            <a:pPr marL="9939">
              <a:spcBef>
                <a:spcPts val="78"/>
              </a:spcBef>
            </a:pPr>
            <a:r>
              <a:rPr lang="ru-RU" sz="2000" spc="23" dirty="0" smtClean="0"/>
              <a:t>Стаканчик</a:t>
            </a:r>
            <a:endParaRPr sz="2000" spc="23" dirty="0"/>
          </a:p>
        </p:txBody>
      </p:sp>
      <p:sp>
        <p:nvSpPr>
          <p:cNvPr id="24" name="TextBox 23"/>
          <p:cNvSpPr txBox="1"/>
          <p:nvPr/>
        </p:nvSpPr>
        <p:spPr>
          <a:xfrm>
            <a:off x="-24978" y="4879345"/>
            <a:ext cx="32252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50" dirty="0" smtClean="0"/>
              <a:t>29</a:t>
            </a:r>
            <a:endParaRPr lang="ru-RU" sz="10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8"/>
            <a:ext cx="9142914" cy="5141772"/>
          </a:xfrm>
          <a:custGeom>
            <a:avLst/>
            <a:gdLst/>
            <a:ahLst/>
            <a:cxnLst/>
            <a:rect l="l" t="t" r="r" b="b"/>
            <a:pathLst>
              <a:path w="10692130" h="7560309">
                <a:moveTo>
                  <a:pt x="10692003" y="0"/>
                </a:moveTo>
                <a:lnTo>
                  <a:pt x="0" y="0"/>
                </a:lnTo>
                <a:lnTo>
                  <a:pt x="0" y="7559992"/>
                </a:lnTo>
                <a:lnTo>
                  <a:pt x="10692003" y="7559992"/>
                </a:lnTo>
                <a:lnTo>
                  <a:pt x="10692003" y="0"/>
                </a:lnTo>
                <a:close/>
              </a:path>
            </a:pathLst>
          </a:custGeom>
          <a:solidFill>
            <a:srgbClr val="494B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65308" y="724053"/>
            <a:ext cx="4810917" cy="841033"/>
          </a:xfrm>
          <a:prstGeom prst="rect">
            <a:avLst/>
          </a:prstGeom>
        </p:spPr>
        <p:txBody>
          <a:bodyPr vert="horz" wrap="square" lIns="0" tIns="9939" rIns="0" bIns="0" rtlCol="0">
            <a:spAutoFit/>
          </a:bodyPr>
          <a:lstStyle/>
          <a:p>
            <a:pPr marL="9939" marR="3976">
              <a:spcBef>
                <a:spcPts val="78"/>
              </a:spcBef>
            </a:pPr>
            <a:r>
              <a:rPr spc="102" dirty="0">
                <a:solidFill>
                  <a:srgbClr val="FFFFFF"/>
                </a:solidFill>
              </a:rPr>
              <a:t>В </a:t>
            </a:r>
            <a:r>
              <a:rPr spc="47" dirty="0">
                <a:solidFill>
                  <a:srgbClr val="FFFFFF"/>
                </a:solidFill>
              </a:rPr>
              <a:t>данном </a:t>
            </a:r>
            <a:r>
              <a:rPr spc="35" dirty="0">
                <a:solidFill>
                  <a:srgbClr val="FFFFFF"/>
                </a:solidFill>
              </a:rPr>
              <a:t>руководстве дается </a:t>
            </a:r>
            <a:r>
              <a:rPr spc="39" dirty="0">
                <a:solidFill>
                  <a:srgbClr val="FFFFFF"/>
                </a:solidFill>
              </a:rPr>
              <a:t> </a:t>
            </a:r>
            <a:r>
              <a:rPr spc="55" dirty="0">
                <a:solidFill>
                  <a:srgbClr val="FFFFFF"/>
                </a:solidFill>
              </a:rPr>
              <a:t>общее</a:t>
            </a:r>
            <a:r>
              <a:rPr spc="-27" dirty="0">
                <a:solidFill>
                  <a:srgbClr val="FFFFFF"/>
                </a:solidFill>
              </a:rPr>
              <a:t> </a:t>
            </a:r>
            <a:r>
              <a:rPr spc="47" dirty="0">
                <a:solidFill>
                  <a:srgbClr val="FFFFFF"/>
                </a:solidFill>
              </a:rPr>
              <a:t>представление</a:t>
            </a:r>
            <a:r>
              <a:rPr spc="-23" dirty="0">
                <a:solidFill>
                  <a:srgbClr val="FFFFFF"/>
                </a:solidFill>
              </a:rPr>
              <a:t> </a:t>
            </a:r>
            <a:r>
              <a:rPr spc="47" dirty="0">
                <a:solidFill>
                  <a:srgbClr val="FFFFFF"/>
                </a:solidFill>
              </a:rPr>
              <a:t>о</a:t>
            </a:r>
            <a:r>
              <a:rPr spc="-23" dirty="0">
                <a:solidFill>
                  <a:srgbClr val="FFFFFF"/>
                </a:solidFill>
              </a:rPr>
              <a:t> </a:t>
            </a:r>
            <a:r>
              <a:rPr spc="27" dirty="0">
                <a:solidFill>
                  <a:srgbClr val="FFFFFF"/>
                </a:solidFill>
              </a:rPr>
              <a:t>визуальной </a:t>
            </a:r>
            <a:r>
              <a:rPr spc="-505" dirty="0">
                <a:solidFill>
                  <a:srgbClr val="FFFFFF"/>
                </a:solidFill>
              </a:rPr>
              <a:t> </a:t>
            </a:r>
            <a:r>
              <a:rPr spc="47" dirty="0">
                <a:solidFill>
                  <a:srgbClr val="FFFFFF"/>
                </a:solidFill>
              </a:rPr>
              <a:t>концепции</a:t>
            </a:r>
            <a:r>
              <a:rPr spc="-31" dirty="0">
                <a:solidFill>
                  <a:srgbClr val="FFFFFF"/>
                </a:solidFill>
              </a:rPr>
              <a:t> </a:t>
            </a:r>
            <a:r>
              <a:rPr spc="35" dirty="0">
                <a:solidFill>
                  <a:srgbClr val="FFFFFF"/>
                </a:solidFill>
              </a:rPr>
              <a:t>фирменного</a:t>
            </a:r>
            <a:r>
              <a:rPr spc="-31" dirty="0">
                <a:solidFill>
                  <a:srgbClr val="FFFFFF"/>
                </a:solidFill>
              </a:rPr>
              <a:t> </a:t>
            </a:r>
            <a:r>
              <a:rPr spc="35" dirty="0">
                <a:solidFill>
                  <a:srgbClr val="FFFFFF"/>
                </a:solidFill>
              </a:rPr>
              <a:t>стиля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65308" y="1783394"/>
            <a:ext cx="4954810" cy="1395031"/>
          </a:xfrm>
          <a:prstGeom prst="rect">
            <a:avLst/>
          </a:prstGeom>
        </p:spPr>
        <p:txBody>
          <a:bodyPr vert="horz" wrap="square" lIns="0" tIns="9939" rIns="0" bIns="0" rtlCol="0">
            <a:spAutoFit/>
          </a:bodyPr>
          <a:lstStyle/>
          <a:p>
            <a:pPr marL="9939" marR="3976">
              <a:spcBef>
                <a:spcPts val="78"/>
              </a:spcBef>
            </a:pPr>
            <a:r>
              <a:rPr sz="1800" b="1" spc="59" dirty="0">
                <a:solidFill>
                  <a:srgbClr val="FFFFFF"/>
                </a:solidFill>
                <a:latin typeface="Tahoma"/>
                <a:cs typeface="Tahoma"/>
              </a:rPr>
              <a:t>Фирменный</a:t>
            </a:r>
            <a:r>
              <a:rPr sz="1800" b="1" spc="-43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b="1" spc="35" dirty="0">
                <a:solidFill>
                  <a:srgbClr val="FFFFFF"/>
                </a:solidFill>
                <a:latin typeface="Tahoma"/>
                <a:cs typeface="Tahoma"/>
              </a:rPr>
              <a:t>стиль</a:t>
            </a:r>
            <a:r>
              <a:rPr sz="1800" b="1" spc="-39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b="1" spc="157" dirty="0">
                <a:solidFill>
                  <a:srgbClr val="FFFFFF"/>
                </a:solidFill>
                <a:latin typeface="Tahoma"/>
                <a:cs typeface="Tahoma"/>
              </a:rPr>
              <a:t>—</a:t>
            </a:r>
            <a:r>
              <a:rPr sz="1800" b="1" spc="-39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b="1" spc="39" dirty="0">
                <a:solidFill>
                  <a:srgbClr val="FFFFFF"/>
                </a:solidFill>
                <a:latin typeface="Tahoma"/>
                <a:cs typeface="Tahoma"/>
              </a:rPr>
              <a:t>это</a:t>
            </a:r>
            <a:r>
              <a:rPr sz="1800" b="1" spc="-43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b="1" spc="43" dirty="0">
                <a:solidFill>
                  <a:srgbClr val="FFFFFF"/>
                </a:solidFill>
                <a:latin typeface="Tahoma"/>
                <a:cs typeface="Tahoma"/>
              </a:rPr>
              <a:t>комбинация </a:t>
            </a:r>
            <a:r>
              <a:rPr sz="1800" b="1" spc="-501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b="1" spc="4" dirty="0">
                <a:solidFill>
                  <a:srgbClr val="FFFFFF"/>
                </a:solidFill>
                <a:latin typeface="Tahoma"/>
                <a:cs typeface="Tahoma"/>
              </a:rPr>
              <a:t>визуальных </a:t>
            </a:r>
            <a:r>
              <a:rPr sz="1800" b="1" spc="23" dirty="0">
                <a:solidFill>
                  <a:srgbClr val="FFFFFF"/>
                </a:solidFill>
                <a:latin typeface="Tahoma"/>
                <a:cs typeface="Tahoma"/>
              </a:rPr>
              <a:t>элементов, </a:t>
            </a:r>
            <a:r>
              <a:rPr sz="1800" b="1" spc="27" dirty="0">
                <a:solidFill>
                  <a:srgbClr val="FFFFFF"/>
                </a:solidFill>
                <a:latin typeface="Tahoma"/>
                <a:cs typeface="Tahoma"/>
              </a:rPr>
              <a:t>которые </a:t>
            </a:r>
            <a:r>
              <a:rPr sz="1800" b="1" spc="31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b="1" spc="23" dirty="0">
                <a:solidFill>
                  <a:srgbClr val="FFFFFF"/>
                </a:solidFill>
                <a:latin typeface="Tahoma"/>
                <a:cs typeface="Tahoma"/>
              </a:rPr>
              <a:t>размещают </a:t>
            </a:r>
            <a:r>
              <a:rPr sz="1800" b="1" spc="27" dirty="0">
                <a:solidFill>
                  <a:srgbClr val="FFFFFF"/>
                </a:solidFill>
                <a:latin typeface="Tahoma"/>
                <a:cs typeface="Tahoma"/>
              </a:rPr>
              <a:t>на </a:t>
            </a:r>
            <a:r>
              <a:rPr sz="1800" b="1" spc="-27" dirty="0">
                <a:solidFill>
                  <a:srgbClr val="FFFFFF"/>
                </a:solidFill>
                <a:latin typeface="Tahoma"/>
                <a:cs typeface="Tahoma"/>
              </a:rPr>
              <a:t>любых </a:t>
            </a:r>
            <a:r>
              <a:rPr sz="1800" b="1" spc="12" dirty="0">
                <a:solidFill>
                  <a:srgbClr val="FFFFFF"/>
                </a:solidFill>
                <a:latin typeface="Tahoma"/>
                <a:cs typeface="Tahoma"/>
              </a:rPr>
              <a:t>носителях, </a:t>
            </a:r>
            <a:r>
              <a:rPr sz="1800" b="1" spc="16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b="1" spc="23" dirty="0">
                <a:solidFill>
                  <a:srgbClr val="FFFFFF"/>
                </a:solidFill>
                <a:latin typeface="Tahoma"/>
                <a:cs typeface="Tahoma"/>
              </a:rPr>
              <a:t>используемых</a:t>
            </a:r>
            <a:r>
              <a:rPr sz="1800" b="1" spc="-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b="1" spc="27" dirty="0">
                <a:solidFill>
                  <a:srgbClr val="FFFFFF"/>
                </a:solidFill>
                <a:latin typeface="Tahoma"/>
                <a:cs typeface="Tahoma"/>
              </a:rPr>
              <a:t>во</a:t>
            </a:r>
            <a:r>
              <a:rPr sz="1800" b="1" spc="-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b="1" spc="39" dirty="0">
                <a:solidFill>
                  <a:srgbClr val="FFFFFF"/>
                </a:solidFill>
                <a:latin typeface="Tahoma"/>
                <a:cs typeface="Tahoma"/>
              </a:rPr>
              <a:t>внутренних</a:t>
            </a:r>
            <a:endParaRPr sz="1800" dirty="0">
              <a:latin typeface="Tahoma"/>
              <a:cs typeface="Tahoma"/>
            </a:endParaRPr>
          </a:p>
          <a:p>
            <a:pPr marL="9939"/>
            <a:r>
              <a:rPr sz="1800" b="1" spc="86" dirty="0">
                <a:solidFill>
                  <a:srgbClr val="FFFFFF"/>
                </a:solidFill>
                <a:latin typeface="Tahoma"/>
                <a:cs typeface="Tahoma"/>
              </a:rPr>
              <a:t>и</a:t>
            </a:r>
            <a:r>
              <a:rPr sz="1800" b="1" spc="-43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b="1" spc="27" dirty="0">
                <a:solidFill>
                  <a:srgbClr val="FFFFFF"/>
                </a:solidFill>
                <a:latin typeface="Tahoma"/>
                <a:cs typeface="Tahoma"/>
              </a:rPr>
              <a:t>внешних</a:t>
            </a:r>
            <a:r>
              <a:rPr sz="1800" b="1" spc="-39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b="1" spc="27" dirty="0">
                <a:solidFill>
                  <a:srgbClr val="FFFFFF"/>
                </a:solidFill>
                <a:latin typeface="Tahoma"/>
                <a:cs typeface="Tahoma"/>
              </a:rPr>
              <a:t>коммуникациях</a:t>
            </a:r>
            <a:endParaRPr sz="1800" dirty="0">
              <a:latin typeface="Tahoma"/>
              <a:cs typeface="Tahom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24978" y="4879345"/>
            <a:ext cx="25359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50" dirty="0" smtClean="0">
                <a:solidFill>
                  <a:schemeClr val="bg1"/>
                </a:solidFill>
              </a:rPr>
              <a:t>3</a:t>
            </a:r>
            <a:endParaRPr lang="ru-RU" sz="105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7833" y="244840"/>
            <a:ext cx="8527160" cy="4664995"/>
          </a:xfrm>
          <a:custGeom>
            <a:avLst/>
            <a:gdLst/>
            <a:ahLst/>
            <a:cxnLst/>
            <a:rect l="l" t="t" r="r" b="b"/>
            <a:pathLst>
              <a:path w="9972040" h="6859270">
                <a:moveTo>
                  <a:pt x="9972001" y="0"/>
                </a:moveTo>
                <a:lnTo>
                  <a:pt x="0" y="0"/>
                </a:lnTo>
                <a:lnTo>
                  <a:pt x="0" y="6859219"/>
                </a:lnTo>
                <a:lnTo>
                  <a:pt x="9972001" y="6859219"/>
                </a:lnTo>
                <a:lnTo>
                  <a:pt x="9972001" y="0"/>
                </a:lnTo>
                <a:close/>
              </a:path>
            </a:pathLst>
          </a:custGeom>
          <a:solidFill>
            <a:srgbClr val="33AF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04812" y="262238"/>
            <a:ext cx="1580652" cy="320824"/>
          </a:xfrm>
          <a:prstGeom prst="rect">
            <a:avLst/>
          </a:prstGeom>
        </p:spPr>
        <p:txBody>
          <a:bodyPr vert="horz" wrap="square" lIns="0" tIns="12921" rIns="0" bIns="0" rtlCol="0">
            <a:spAutoFit/>
          </a:bodyPr>
          <a:lstStyle/>
          <a:p>
            <a:pPr marL="9939">
              <a:spcBef>
                <a:spcPts val="102"/>
              </a:spcBef>
            </a:pPr>
            <a:r>
              <a:rPr lang="ru-RU" sz="2000" spc="43" dirty="0">
                <a:solidFill>
                  <a:srgbClr val="FFFFFF"/>
                </a:solidFill>
              </a:rPr>
              <a:t>Н</a:t>
            </a:r>
            <a:r>
              <a:rPr sz="2000" spc="43" dirty="0" err="1" smtClean="0">
                <a:solidFill>
                  <a:srgbClr val="FFFFFF"/>
                </a:solidFill>
              </a:rPr>
              <a:t>авигация</a:t>
            </a:r>
            <a:endParaRPr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-24978" y="4879345"/>
            <a:ext cx="32252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50" dirty="0" smtClean="0"/>
              <a:t>30</a:t>
            </a:r>
            <a:endParaRPr lang="ru-RU" sz="10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8"/>
            <a:ext cx="9142914" cy="5141772"/>
          </a:xfrm>
          <a:custGeom>
            <a:avLst/>
            <a:gdLst/>
            <a:ahLst/>
            <a:cxnLst/>
            <a:rect l="l" t="t" r="r" b="b"/>
            <a:pathLst>
              <a:path w="10692130" h="7560309">
                <a:moveTo>
                  <a:pt x="10692003" y="0"/>
                </a:moveTo>
                <a:lnTo>
                  <a:pt x="0" y="0"/>
                </a:lnTo>
                <a:lnTo>
                  <a:pt x="0" y="7559992"/>
                </a:lnTo>
                <a:lnTo>
                  <a:pt x="10692003" y="7559992"/>
                </a:lnTo>
                <a:lnTo>
                  <a:pt x="10692003" y="0"/>
                </a:lnTo>
                <a:close/>
              </a:path>
            </a:pathLst>
          </a:custGeom>
          <a:solidFill>
            <a:srgbClr val="EDEC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765956" y="161372"/>
            <a:ext cx="859868" cy="117758"/>
          </a:xfrm>
          <a:prstGeom prst="rect">
            <a:avLst/>
          </a:prstGeom>
        </p:spPr>
        <p:txBody>
          <a:bodyPr vert="horz" wrap="square" lIns="0" tIns="9939" rIns="0" bIns="0" rtlCol="0">
            <a:spAutoFit/>
          </a:bodyPr>
          <a:lstStyle/>
          <a:p>
            <a:pPr marL="9939">
              <a:spcBef>
                <a:spcPts val="78"/>
              </a:spcBef>
            </a:pPr>
            <a:r>
              <a:rPr sz="700" b="1" spc="35" dirty="0">
                <a:solidFill>
                  <a:srgbClr val="33AF7B"/>
                </a:solidFill>
                <a:latin typeface="Tahoma"/>
                <a:cs typeface="Tahoma"/>
              </a:rPr>
              <a:t>НАВИГАЦИЯ</a:t>
            </a:r>
            <a:endParaRPr sz="700" dirty="0">
              <a:latin typeface="Tahoma"/>
              <a:cs typeface="Tahoma"/>
            </a:endParaRPr>
          </a:p>
        </p:txBody>
      </p:sp>
      <p:sp>
        <p:nvSpPr>
          <p:cNvPr id="23" name="object 23"/>
          <p:cNvSpPr txBox="1">
            <a:spLocks noGrp="1"/>
          </p:cNvSpPr>
          <p:nvPr>
            <p:ph type="title"/>
          </p:nvPr>
        </p:nvSpPr>
        <p:spPr>
          <a:xfrm>
            <a:off x="765290" y="701649"/>
            <a:ext cx="3396499" cy="317813"/>
          </a:xfrm>
          <a:prstGeom prst="rect">
            <a:avLst/>
          </a:prstGeom>
        </p:spPr>
        <p:txBody>
          <a:bodyPr vert="horz" wrap="square" lIns="0" tIns="9939" rIns="0" bIns="0" rtlCol="0">
            <a:spAutoFit/>
          </a:bodyPr>
          <a:lstStyle/>
          <a:p>
            <a:pPr marL="9939">
              <a:spcBef>
                <a:spcPts val="78"/>
              </a:spcBef>
            </a:pPr>
            <a:r>
              <a:rPr lang="ru-RU" sz="2000" spc="39" dirty="0" smtClean="0"/>
              <a:t>Режимная</a:t>
            </a:r>
            <a:r>
              <a:rPr sz="2000" spc="-78" dirty="0" smtClean="0"/>
              <a:t> </a:t>
            </a:r>
            <a:r>
              <a:rPr sz="2000" spc="12" dirty="0"/>
              <a:t>табличка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-24978" y="4879345"/>
            <a:ext cx="32252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50" dirty="0" smtClean="0"/>
              <a:t>31</a:t>
            </a:r>
            <a:endParaRPr lang="ru-RU" sz="105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141641"/>
            <a:ext cx="5181600" cy="3663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8"/>
            <a:ext cx="9142914" cy="5141772"/>
          </a:xfrm>
          <a:custGeom>
            <a:avLst/>
            <a:gdLst/>
            <a:ahLst/>
            <a:cxnLst/>
            <a:rect l="l" t="t" r="r" b="b"/>
            <a:pathLst>
              <a:path w="10692130" h="7560309">
                <a:moveTo>
                  <a:pt x="10692003" y="0"/>
                </a:moveTo>
                <a:lnTo>
                  <a:pt x="0" y="0"/>
                </a:lnTo>
                <a:lnTo>
                  <a:pt x="0" y="7559992"/>
                </a:lnTo>
                <a:lnTo>
                  <a:pt x="10692003" y="7559992"/>
                </a:lnTo>
                <a:lnTo>
                  <a:pt x="10692003" y="0"/>
                </a:lnTo>
                <a:close/>
              </a:path>
            </a:pathLst>
          </a:custGeom>
          <a:solidFill>
            <a:srgbClr val="EDEC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65313" y="701616"/>
            <a:ext cx="2166800" cy="317813"/>
          </a:xfrm>
          <a:prstGeom prst="rect">
            <a:avLst/>
          </a:prstGeom>
        </p:spPr>
        <p:txBody>
          <a:bodyPr vert="horz" wrap="square" lIns="0" tIns="9939" rIns="0" bIns="0" rtlCol="0">
            <a:spAutoFit/>
          </a:bodyPr>
          <a:lstStyle/>
          <a:p>
            <a:pPr marL="9939">
              <a:spcBef>
                <a:spcPts val="78"/>
              </a:spcBef>
            </a:pPr>
            <a:r>
              <a:rPr lang="ru-RU" sz="2000" spc="16" dirty="0" smtClean="0"/>
              <a:t>У</a:t>
            </a:r>
            <a:r>
              <a:rPr lang="ru-RU" sz="2000" dirty="0" smtClean="0"/>
              <a:t>казатели</a:t>
            </a:r>
            <a:endParaRPr sz="2000" spc="86" dirty="0"/>
          </a:p>
        </p:txBody>
      </p:sp>
      <p:sp>
        <p:nvSpPr>
          <p:cNvPr id="4" name="object 4"/>
          <p:cNvSpPr txBox="1"/>
          <p:nvPr/>
        </p:nvSpPr>
        <p:spPr>
          <a:xfrm>
            <a:off x="765312" y="1063528"/>
            <a:ext cx="1977888" cy="270748"/>
          </a:xfrm>
          <a:prstGeom prst="rect">
            <a:avLst/>
          </a:prstGeom>
        </p:spPr>
        <p:txBody>
          <a:bodyPr vert="horz" wrap="square" lIns="0" tIns="9939" rIns="0" bIns="0" rtlCol="0">
            <a:spAutoFit/>
          </a:bodyPr>
          <a:lstStyle/>
          <a:p>
            <a:pPr marL="9939" marR="3976">
              <a:lnSpc>
                <a:spcPct val="121400"/>
              </a:lnSpc>
              <a:spcBef>
                <a:spcPts val="78"/>
              </a:spcBef>
            </a:pPr>
            <a:r>
              <a:rPr sz="700" spc="23" dirty="0">
                <a:solidFill>
                  <a:srgbClr val="494B52"/>
                </a:solidFill>
                <a:latin typeface="Verdana"/>
                <a:cs typeface="Verdana"/>
              </a:rPr>
              <a:t>п</a:t>
            </a:r>
            <a:r>
              <a:rPr sz="700" spc="47" dirty="0">
                <a:solidFill>
                  <a:srgbClr val="494B52"/>
                </a:solidFill>
                <a:latin typeface="Verdana"/>
                <a:cs typeface="Verdana"/>
              </a:rPr>
              <a:t>р</a:t>
            </a:r>
            <a:r>
              <a:rPr sz="700" spc="23" dirty="0">
                <a:solidFill>
                  <a:srgbClr val="494B52"/>
                </a:solidFill>
                <a:latin typeface="Verdana"/>
                <a:cs typeface="Verdana"/>
              </a:rPr>
              <a:t>од</a:t>
            </a:r>
            <a:r>
              <a:rPr sz="700" spc="20" dirty="0">
                <a:solidFill>
                  <a:srgbClr val="494B52"/>
                </a:solidFill>
                <a:latin typeface="Verdana"/>
                <a:cs typeface="Verdana"/>
              </a:rPr>
              <a:t>е</a:t>
            </a:r>
            <a:r>
              <a:rPr sz="700" spc="63" dirty="0">
                <a:solidFill>
                  <a:srgbClr val="494B52"/>
                </a:solidFill>
                <a:latin typeface="Verdana"/>
                <a:cs typeface="Verdana"/>
              </a:rPr>
              <a:t>м</a:t>
            </a:r>
            <a:r>
              <a:rPr sz="700" spc="23" dirty="0">
                <a:solidFill>
                  <a:srgbClr val="494B52"/>
                </a:solidFill>
                <a:latin typeface="Verdana"/>
                <a:cs typeface="Verdana"/>
              </a:rPr>
              <a:t>о</a:t>
            </a:r>
            <a:r>
              <a:rPr sz="700" spc="31" dirty="0">
                <a:solidFill>
                  <a:srgbClr val="494B52"/>
                </a:solidFill>
                <a:latin typeface="Verdana"/>
                <a:cs typeface="Verdana"/>
              </a:rPr>
              <a:t>н</a:t>
            </a:r>
            <a:r>
              <a:rPr sz="700" spc="43" dirty="0">
                <a:solidFill>
                  <a:srgbClr val="494B52"/>
                </a:solidFill>
                <a:latin typeface="Verdana"/>
                <a:cs typeface="Verdana"/>
              </a:rPr>
              <a:t>с</a:t>
            </a:r>
            <a:r>
              <a:rPr sz="700" spc="8" dirty="0">
                <a:solidFill>
                  <a:srgbClr val="494B52"/>
                </a:solidFill>
                <a:latin typeface="Verdana"/>
                <a:cs typeface="Verdana"/>
              </a:rPr>
              <a:t>т</a:t>
            </a:r>
            <a:r>
              <a:rPr sz="700" spc="43" dirty="0">
                <a:solidFill>
                  <a:srgbClr val="494B52"/>
                </a:solidFill>
                <a:latin typeface="Verdana"/>
                <a:cs typeface="Verdana"/>
              </a:rPr>
              <a:t>р</a:t>
            </a:r>
            <a:r>
              <a:rPr sz="700" spc="31" dirty="0">
                <a:solidFill>
                  <a:srgbClr val="494B52"/>
                </a:solidFill>
                <a:latin typeface="Verdana"/>
                <a:cs typeface="Verdana"/>
              </a:rPr>
              <a:t>и</a:t>
            </a:r>
            <a:r>
              <a:rPr sz="700" spc="47" dirty="0">
                <a:solidFill>
                  <a:srgbClr val="494B52"/>
                </a:solidFill>
                <a:latin typeface="Verdana"/>
                <a:cs typeface="Verdana"/>
              </a:rPr>
              <a:t>р</a:t>
            </a:r>
            <a:r>
              <a:rPr sz="700" spc="23" dirty="0">
                <a:solidFill>
                  <a:srgbClr val="494B52"/>
                </a:solidFill>
                <a:latin typeface="Verdana"/>
                <a:cs typeface="Verdana"/>
              </a:rPr>
              <a:t>о</a:t>
            </a:r>
            <a:r>
              <a:rPr sz="700" spc="16" dirty="0">
                <a:solidFill>
                  <a:srgbClr val="494B52"/>
                </a:solidFill>
                <a:latin typeface="Verdana"/>
                <a:cs typeface="Verdana"/>
              </a:rPr>
              <a:t>в</a:t>
            </a:r>
            <a:r>
              <a:rPr sz="700" spc="-4" dirty="0">
                <a:solidFill>
                  <a:srgbClr val="494B52"/>
                </a:solidFill>
                <a:latin typeface="Verdana"/>
                <a:cs typeface="Verdana"/>
              </a:rPr>
              <a:t>а</a:t>
            </a:r>
            <a:r>
              <a:rPr sz="700" spc="23" dirty="0">
                <a:solidFill>
                  <a:srgbClr val="494B52"/>
                </a:solidFill>
                <a:latin typeface="Verdana"/>
                <a:cs typeface="Verdana"/>
              </a:rPr>
              <a:t>н</a:t>
            </a:r>
            <a:r>
              <a:rPr sz="700" spc="-47" dirty="0">
                <a:solidFill>
                  <a:srgbClr val="494B52"/>
                </a:solidFill>
                <a:latin typeface="Verdana"/>
                <a:cs typeface="Verdana"/>
              </a:rPr>
              <a:t> </a:t>
            </a:r>
            <a:r>
              <a:rPr sz="700" spc="4" dirty="0">
                <a:solidFill>
                  <a:srgbClr val="494B52"/>
                </a:solidFill>
                <a:latin typeface="Verdana"/>
                <a:cs typeface="Verdana"/>
              </a:rPr>
              <a:t>т</a:t>
            </a:r>
            <a:r>
              <a:rPr sz="700" spc="23" dirty="0">
                <a:solidFill>
                  <a:srgbClr val="494B52"/>
                </a:solidFill>
                <a:latin typeface="Verdana"/>
                <a:cs typeface="Verdana"/>
              </a:rPr>
              <a:t>о</a:t>
            </a:r>
            <a:r>
              <a:rPr sz="700" spc="12" dirty="0">
                <a:solidFill>
                  <a:srgbClr val="494B52"/>
                </a:solidFill>
                <a:latin typeface="Verdana"/>
                <a:cs typeface="Verdana"/>
              </a:rPr>
              <a:t>л</a:t>
            </a:r>
            <a:r>
              <a:rPr sz="700" spc="8" dirty="0">
                <a:solidFill>
                  <a:srgbClr val="494B52"/>
                </a:solidFill>
                <a:latin typeface="Verdana"/>
                <a:cs typeface="Verdana"/>
              </a:rPr>
              <a:t>ь</a:t>
            </a:r>
            <a:r>
              <a:rPr sz="700" dirty="0">
                <a:solidFill>
                  <a:srgbClr val="494B52"/>
                </a:solidFill>
                <a:latin typeface="Verdana"/>
                <a:cs typeface="Verdana"/>
              </a:rPr>
              <a:t>к</a:t>
            </a:r>
            <a:r>
              <a:rPr sz="700" spc="16" dirty="0">
                <a:solidFill>
                  <a:srgbClr val="494B52"/>
                </a:solidFill>
                <a:latin typeface="Verdana"/>
                <a:cs typeface="Verdana"/>
              </a:rPr>
              <a:t>о</a:t>
            </a:r>
            <a:r>
              <a:rPr sz="700" spc="-47" dirty="0">
                <a:solidFill>
                  <a:srgbClr val="494B52"/>
                </a:solidFill>
                <a:latin typeface="Verdana"/>
                <a:cs typeface="Verdana"/>
              </a:rPr>
              <a:t> </a:t>
            </a:r>
            <a:r>
              <a:rPr sz="700" spc="27" dirty="0">
                <a:solidFill>
                  <a:srgbClr val="494B52"/>
                </a:solidFill>
                <a:latin typeface="Verdana"/>
                <a:cs typeface="Verdana"/>
              </a:rPr>
              <a:t>о</a:t>
            </a:r>
            <a:r>
              <a:rPr sz="700" spc="31" dirty="0">
                <a:solidFill>
                  <a:srgbClr val="494B52"/>
                </a:solidFill>
                <a:latin typeface="Verdana"/>
                <a:cs typeface="Verdana"/>
              </a:rPr>
              <a:t>б</a:t>
            </a:r>
            <a:r>
              <a:rPr sz="700" spc="39" dirty="0">
                <a:solidFill>
                  <a:srgbClr val="494B52"/>
                </a:solidFill>
                <a:latin typeface="Verdana"/>
                <a:cs typeface="Verdana"/>
              </a:rPr>
              <a:t>щ</a:t>
            </a:r>
            <a:r>
              <a:rPr sz="700" spc="31" dirty="0">
                <a:solidFill>
                  <a:srgbClr val="494B52"/>
                </a:solidFill>
                <a:latin typeface="Verdana"/>
                <a:cs typeface="Verdana"/>
              </a:rPr>
              <a:t>и</a:t>
            </a:r>
            <a:r>
              <a:rPr sz="700" spc="20" dirty="0">
                <a:solidFill>
                  <a:srgbClr val="494B52"/>
                </a:solidFill>
                <a:latin typeface="Verdana"/>
                <a:cs typeface="Verdana"/>
              </a:rPr>
              <a:t>й  </a:t>
            </a:r>
            <a:r>
              <a:rPr sz="700" spc="47" dirty="0">
                <a:solidFill>
                  <a:srgbClr val="494B52"/>
                </a:solidFill>
                <a:latin typeface="Verdana"/>
                <a:cs typeface="Verdana"/>
              </a:rPr>
              <a:t>р</a:t>
            </a:r>
            <a:r>
              <a:rPr sz="700" spc="20" dirty="0">
                <a:solidFill>
                  <a:srgbClr val="494B52"/>
                </a:solidFill>
                <a:latin typeface="Verdana"/>
                <a:cs typeface="Verdana"/>
              </a:rPr>
              <a:t>е</a:t>
            </a:r>
            <a:r>
              <a:rPr sz="700" dirty="0">
                <a:solidFill>
                  <a:srgbClr val="494B52"/>
                </a:solidFill>
                <a:latin typeface="Verdana"/>
                <a:cs typeface="Verdana"/>
              </a:rPr>
              <a:t>к</a:t>
            </a:r>
            <a:r>
              <a:rPr sz="700" spc="23" dirty="0">
                <a:solidFill>
                  <a:srgbClr val="494B52"/>
                </a:solidFill>
                <a:latin typeface="Verdana"/>
                <a:cs typeface="Verdana"/>
              </a:rPr>
              <a:t>о</a:t>
            </a:r>
            <a:r>
              <a:rPr sz="700" spc="63" dirty="0">
                <a:solidFill>
                  <a:srgbClr val="494B52"/>
                </a:solidFill>
                <a:latin typeface="Verdana"/>
                <a:cs typeface="Verdana"/>
              </a:rPr>
              <a:t>м</a:t>
            </a:r>
            <a:r>
              <a:rPr sz="700" spc="20" dirty="0">
                <a:solidFill>
                  <a:srgbClr val="494B52"/>
                </a:solidFill>
                <a:latin typeface="Verdana"/>
                <a:cs typeface="Verdana"/>
              </a:rPr>
              <a:t>е</a:t>
            </a:r>
            <a:r>
              <a:rPr sz="700" spc="31" dirty="0">
                <a:solidFill>
                  <a:srgbClr val="494B52"/>
                </a:solidFill>
                <a:latin typeface="Verdana"/>
                <a:cs typeface="Verdana"/>
              </a:rPr>
              <a:t>н</a:t>
            </a:r>
            <a:r>
              <a:rPr sz="700" spc="47" dirty="0">
                <a:solidFill>
                  <a:srgbClr val="494B52"/>
                </a:solidFill>
                <a:latin typeface="Verdana"/>
                <a:cs typeface="Verdana"/>
              </a:rPr>
              <a:t>д</a:t>
            </a:r>
            <a:r>
              <a:rPr sz="700" spc="-8" dirty="0">
                <a:solidFill>
                  <a:srgbClr val="494B52"/>
                </a:solidFill>
                <a:latin typeface="Verdana"/>
                <a:cs typeface="Verdana"/>
              </a:rPr>
              <a:t>у</a:t>
            </a:r>
            <a:r>
              <a:rPr sz="700" spc="20" dirty="0">
                <a:solidFill>
                  <a:srgbClr val="494B52"/>
                </a:solidFill>
                <a:latin typeface="Verdana"/>
                <a:cs typeface="Verdana"/>
              </a:rPr>
              <a:t>е</a:t>
            </a:r>
            <a:r>
              <a:rPr sz="700" spc="59" dirty="0">
                <a:solidFill>
                  <a:srgbClr val="494B52"/>
                </a:solidFill>
                <a:latin typeface="Verdana"/>
                <a:cs typeface="Verdana"/>
              </a:rPr>
              <a:t>м</a:t>
            </a:r>
            <a:r>
              <a:rPr sz="700" spc="8" dirty="0">
                <a:solidFill>
                  <a:srgbClr val="494B52"/>
                </a:solidFill>
                <a:latin typeface="Verdana"/>
                <a:cs typeface="Verdana"/>
              </a:rPr>
              <a:t>ы</a:t>
            </a:r>
            <a:r>
              <a:rPr sz="700" spc="27" dirty="0">
                <a:solidFill>
                  <a:srgbClr val="494B52"/>
                </a:solidFill>
                <a:latin typeface="Verdana"/>
                <a:cs typeface="Verdana"/>
              </a:rPr>
              <a:t>й</a:t>
            </a:r>
            <a:r>
              <a:rPr sz="700" spc="-47" dirty="0">
                <a:solidFill>
                  <a:srgbClr val="494B52"/>
                </a:solidFill>
                <a:latin typeface="Verdana"/>
                <a:cs typeface="Verdana"/>
              </a:rPr>
              <a:t> </a:t>
            </a:r>
            <a:r>
              <a:rPr sz="700" spc="27" dirty="0">
                <a:solidFill>
                  <a:srgbClr val="494B52"/>
                </a:solidFill>
                <a:latin typeface="Verdana"/>
                <a:cs typeface="Verdana"/>
              </a:rPr>
              <a:t>п</a:t>
            </a:r>
            <a:r>
              <a:rPr sz="700" spc="23" dirty="0">
                <a:solidFill>
                  <a:srgbClr val="494B52"/>
                </a:solidFill>
                <a:latin typeface="Verdana"/>
                <a:cs typeface="Verdana"/>
              </a:rPr>
              <a:t>о</a:t>
            </a:r>
            <a:r>
              <a:rPr sz="700" spc="43" dirty="0">
                <a:solidFill>
                  <a:srgbClr val="494B52"/>
                </a:solidFill>
                <a:latin typeface="Verdana"/>
                <a:cs typeface="Verdana"/>
              </a:rPr>
              <a:t>д</a:t>
            </a:r>
            <a:r>
              <a:rPr sz="700" spc="-31" dirty="0">
                <a:solidFill>
                  <a:srgbClr val="494B52"/>
                </a:solidFill>
                <a:latin typeface="Verdana"/>
                <a:cs typeface="Verdana"/>
              </a:rPr>
              <a:t>х</a:t>
            </a:r>
            <a:r>
              <a:rPr sz="700" spc="23" dirty="0">
                <a:solidFill>
                  <a:srgbClr val="494B52"/>
                </a:solidFill>
                <a:latin typeface="Verdana"/>
                <a:cs typeface="Verdana"/>
              </a:rPr>
              <a:t>о</a:t>
            </a:r>
            <a:r>
              <a:rPr sz="700" spc="20" dirty="0">
                <a:solidFill>
                  <a:srgbClr val="494B52"/>
                </a:solidFill>
                <a:latin typeface="Verdana"/>
                <a:cs typeface="Verdana"/>
              </a:rPr>
              <a:t>д</a:t>
            </a:r>
            <a:r>
              <a:rPr sz="700" spc="-47" dirty="0">
                <a:solidFill>
                  <a:srgbClr val="494B52"/>
                </a:solidFill>
                <a:latin typeface="Verdana"/>
                <a:cs typeface="Verdana"/>
              </a:rPr>
              <a:t> </a:t>
            </a:r>
            <a:r>
              <a:rPr sz="700" dirty="0">
                <a:solidFill>
                  <a:srgbClr val="494B52"/>
                </a:solidFill>
                <a:latin typeface="Verdana"/>
                <a:cs typeface="Verdana"/>
              </a:rPr>
              <a:t>к</a:t>
            </a:r>
            <a:r>
              <a:rPr sz="700" spc="-47" dirty="0">
                <a:solidFill>
                  <a:srgbClr val="494B52"/>
                </a:solidFill>
                <a:latin typeface="Verdana"/>
                <a:cs typeface="Verdana"/>
              </a:rPr>
              <a:t> </a:t>
            </a:r>
            <a:r>
              <a:rPr sz="700" spc="27" dirty="0">
                <a:solidFill>
                  <a:srgbClr val="494B52"/>
                </a:solidFill>
                <a:latin typeface="Verdana"/>
                <a:cs typeface="Verdana"/>
              </a:rPr>
              <a:t>д</a:t>
            </a:r>
            <a:r>
              <a:rPr sz="700" spc="31" dirty="0">
                <a:solidFill>
                  <a:srgbClr val="494B52"/>
                </a:solidFill>
                <a:latin typeface="Verdana"/>
                <a:cs typeface="Verdana"/>
              </a:rPr>
              <a:t>и</a:t>
            </a:r>
            <a:r>
              <a:rPr sz="700" spc="16" dirty="0">
                <a:solidFill>
                  <a:srgbClr val="494B52"/>
                </a:solidFill>
                <a:latin typeface="Verdana"/>
                <a:cs typeface="Verdana"/>
              </a:rPr>
              <a:t>з</a:t>
            </a:r>
            <a:r>
              <a:rPr sz="700" spc="-4" dirty="0">
                <a:solidFill>
                  <a:srgbClr val="494B52"/>
                </a:solidFill>
                <a:latin typeface="Verdana"/>
                <a:cs typeface="Verdana"/>
              </a:rPr>
              <a:t>а</a:t>
            </a:r>
            <a:r>
              <a:rPr sz="700" spc="31" dirty="0">
                <a:solidFill>
                  <a:srgbClr val="494B52"/>
                </a:solidFill>
                <a:latin typeface="Verdana"/>
                <a:cs typeface="Verdana"/>
              </a:rPr>
              <a:t>й</a:t>
            </a:r>
            <a:r>
              <a:rPr sz="700" spc="35" dirty="0">
                <a:solidFill>
                  <a:srgbClr val="494B52"/>
                </a:solidFill>
                <a:latin typeface="Verdana"/>
                <a:cs typeface="Verdana"/>
              </a:rPr>
              <a:t>н</a:t>
            </a:r>
            <a:r>
              <a:rPr sz="700" spc="-12" dirty="0">
                <a:solidFill>
                  <a:srgbClr val="494B52"/>
                </a:solidFill>
                <a:latin typeface="Verdana"/>
                <a:cs typeface="Verdana"/>
              </a:rPr>
              <a:t>у</a:t>
            </a:r>
            <a:endParaRPr sz="700" dirty="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65955" y="161372"/>
            <a:ext cx="641785" cy="102369"/>
          </a:xfrm>
          <a:prstGeom prst="rect">
            <a:avLst/>
          </a:prstGeom>
        </p:spPr>
        <p:txBody>
          <a:bodyPr vert="horz" wrap="square" lIns="0" tIns="9939" rIns="0" bIns="0" rtlCol="0">
            <a:spAutoFit/>
          </a:bodyPr>
          <a:lstStyle/>
          <a:p>
            <a:pPr marL="9939">
              <a:spcBef>
                <a:spcPts val="78"/>
              </a:spcBef>
            </a:pPr>
            <a:r>
              <a:rPr sz="600" b="1" spc="35" dirty="0">
                <a:solidFill>
                  <a:srgbClr val="33AF7B"/>
                </a:solidFill>
                <a:latin typeface="Tahoma"/>
                <a:cs typeface="Tahoma"/>
              </a:rPr>
              <a:t>НАВИГАЦИЯ</a:t>
            </a:r>
            <a:endParaRPr sz="600" dirty="0">
              <a:latin typeface="Tahoma"/>
              <a:cs typeface="Tahoma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2932114" y="2190751"/>
            <a:ext cx="5510236" cy="1156557"/>
            <a:chOff x="3546988" y="3500018"/>
            <a:chExt cx="6325870" cy="1421765"/>
          </a:xfrm>
        </p:grpSpPr>
        <p:sp>
          <p:nvSpPr>
            <p:cNvPr id="8" name="object 8"/>
            <p:cNvSpPr/>
            <p:nvPr/>
          </p:nvSpPr>
          <p:spPr>
            <a:xfrm>
              <a:off x="5655248" y="3500018"/>
              <a:ext cx="4217670" cy="1421765"/>
            </a:xfrm>
            <a:custGeom>
              <a:avLst/>
              <a:gdLst/>
              <a:ahLst/>
              <a:cxnLst/>
              <a:rect l="l" t="t" r="r" b="b"/>
              <a:pathLst>
                <a:path w="4217670" h="1421764">
                  <a:moveTo>
                    <a:pt x="4217239" y="1421602"/>
                  </a:moveTo>
                  <a:lnTo>
                    <a:pt x="0" y="1421602"/>
                  </a:lnTo>
                  <a:lnTo>
                    <a:pt x="0" y="0"/>
                  </a:lnTo>
                  <a:lnTo>
                    <a:pt x="4217239" y="0"/>
                  </a:lnTo>
                  <a:lnTo>
                    <a:pt x="4217239" y="1421602"/>
                  </a:lnTo>
                  <a:close/>
                </a:path>
              </a:pathLst>
            </a:custGeom>
            <a:solidFill>
              <a:srgbClr val="33AF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882589" y="3639502"/>
              <a:ext cx="763270" cy="208279"/>
            </a:xfrm>
            <a:custGeom>
              <a:avLst/>
              <a:gdLst/>
              <a:ahLst/>
              <a:cxnLst/>
              <a:rect l="l" t="t" r="r" b="b"/>
              <a:pathLst>
                <a:path w="763270" h="208279">
                  <a:moveTo>
                    <a:pt x="186245" y="89611"/>
                  </a:moveTo>
                  <a:lnTo>
                    <a:pt x="175552" y="45935"/>
                  </a:lnTo>
                  <a:lnTo>
                    <a:pt x="161213" y="26873"/>
                  </a:lnTo>
                  <a:lnTo>
                    <a:pt x="161213" y="89611"/>
                  </a:lnTo>
                  <a:lnTo>
                    <a:pt x="160883" y="96723"/>
                  </a:lnTo>
                  <a:lnTo>
                    <a:pt x="146126" y="133032"/>
                  </a:lnTo>
                  <a:lnTo>
                    <a:pt x="113957" y="154127"/>
                  </a:lnTo>
                  <a:lnTo>
                    <a:pt x="93370" y="156946"/>
                  </a:lnTo>
                  <a:lnTo>
                    <a:pt x="86131" y="156629"/>
                  </a:lnTo>
                  <a:lnTo>
                    <a:pt x="49390" y="142100"/>
                  </a:lnTo>
                  <a:lnTo>
                    <a:pt x="27927" y="110121"/>
                  </a:lnTo>
                  <a:lnTo>
                    <a:pt x="25031" y="89611"/>
                  </a:lnTo>
                  <a:lnTo>
                    <a:pt x="25361" y="82486"/>
                  </a:lnTo>
                  <a:lnTo>
                    <a:pt x="40195" y="46189"/>
                  </a:lnTo>
                  <a:lnTo>
                    <a:pt x="72555" y="25095"/>
                  </a:lnTo>
                  <a:lnTo>
                    <a:pt x="93370" y="22275"/>
                  </a:lnTo>
                  <a:lnTo>
                    <a:pt x="100495" y="22580"/>
                  </a:lnTo>
                  <a:lnTo>
                    <a:pt x="137033" y="37109"/>
                  </a:lnTo>
                  <a:lnTo>
                    <a:pt x="158318" y="69100"/>
                  </a:lnTo>
                  <a:lnTo>
                    <a:pt x="161213" y="89611"/>
                  </a:lnTo>
                  <a:lnTo>
                    <a:pt x="161213" y="26873"/>
                  </a:lnTo>
                  <a:lnTo>
                    <a:pt x="159829" y="25400"/>
                  </a:lnTo>
                  <a:lnTo>
                    <a:pt x="156235" y="22275"/>
                  </a:lnTo>
                  <a:lnTo>
                    <a:pt x="153250" y="19672"/>
                  </a:lnTo>
                  <a:lnTo>
                    <a:pt x="112610" y="1651"/>
                  </a:lnTo>
                  <a:lnTo>
                    <a:pt x="93370" y="0"/>
                  </a:lnTo>
                  <a:lnTo>
                    <a:pt x="83439" y="419"/>
                  </a:lnTo>
                  <a:lnTo>
                    <a:pt x="40182" y="14859"/>
                  </a:lnTo>
                  <a:lnTo>
                    <a:pt x="10858" y="46189"/>
                  </a:lnTo>
                  <a:lnTo>
                    <a:pt x="0" y="89611"/>
                  </a:lnTo>
                  <a:lnTo>
                    <a:pt x="457" y="99161"/>
                  </a:lnTo>
                  <a:lnTo>
                    <a:pt x="15392" y="140385"/>
                  </a:lnTo>
                  <a:lnTo>
                    <a:pt x="47917" y="168744"/>
                  </a:lnTo>
                  <a:lnTo>
                    <a:pt x="93370" y="179222"/>
                  </a:lnTo>
                  <a:lnTo>
                    <a:pt x="103187" y="178803"/>
                  </a:lnTo>
                  <a:lnTo>
                    <a:pt x="146126" y="164579"/>
                  </a:lnTo>
                  <a:lnTo>
                    <a:pt x="175552" y="133273"/>
                  </a:lnTo>
                  <a:lnTo>
                    <a:pt x="185813" y="99161"/>
                  </a:lnTo>
                  <a:lnTo>
                    <a:pt x="186245" y="89611"/>
                  </a:lnTo>
                  <a:close/>
                </a:path>
                <a:path w="763270" h="208279">
                  <a:moveTo>
                    <a:pt x="321856" y="44551"/>
                  </a:moveTo>
                  <a:lnTo>
                    <a:pt x="200710" y="44551"/>
                  </a:lnTo>
                  <a:lnTo>
                    <a:pt x="200710" y="65570"/>
                  </a:lnTo>
                  <a:lnTo>
                    <a:pt x="249262" y="65570"/>
                  </a:lnTo>
                  <a:lnTo>
                    <a:pt x="249262" y="177215"/>
                  </a:lnTo>
                  <a:lnTo>
                    <a:pt x="273291" y="177215"/>
                  </a:lnTo>
                  <a:lnTo>
                    <a:pt x="273291" y="65570"/>
                  </a:lnTo>
                  <a:lnTo>
                    <a:pt x="321856" y="65570"/>
                  </a:lnTo>
                  <a:lnTo>
                    <a:pt x="321856" y="59321"/>
                  </a:lnTo>
                  <a:lnTo>
                    <a:pt x="321856" y="44551"/>
                  </a:lnTo>
                  <a:close/>
                </a:path>
                <a:path w="763270" h="208279">
                  <a:moveTo>
                    <a:pt x="471525" y="156184"/>
                  </a:moveTo>
                  <a:lnTo>
                    <a:pt x="451243" y="156184"/>
                  </a:lnTo>
                  <a:lnTo>
                    <a:pt x="451243" y="65570"/>
                  </a:lnTo>
                  <a:lnTo>
                    <a:pt x="451243" y="44551"/>
                  </a:lnTo>
                  <a:lnTo>
                    <a:pt x="427215" y="44551"/>
                  </a:lnTo>
                  <a:lnTo>
                    <a:pt x="427215" y="65570"/>
                  </a:lnTo>
                  <a:lnTo>
                    <a:pt x="427215" y="156184"/>
                  </a:lnTo>
                  <a:lnTo>
                    <a:pt x="353860" y="156184"/>
                  </a:lnTo>
                  <a:lnTo>
                    <a:pt x="359384" y="148513"/>
                  </a:lnTo>
                  <a:lnTo>
                    <a:pt x="361670" y="143167"/>
                  </a:lnTo>
                  <a:lnTo>
                    <a:pt x="368058" y="99453"/>
                  </a:lnTo>
                  <a:lnTo>
                    <a:pt x="368388" y="91109"/>
                  </a:lnTo>
                  <a:lnTo>
                    <a:pt x="369646" y="65570"/>
                  </a:lnTo>
                  <a:lnTo>
                    <a:pt x="427215" y="65570"/>
                  </a:lnTo>
                  <a:lnTo>
                    <a:pt x="427215" y="44551"/>
                  </a:lnTo>
                  <a:lnTo>
                    <a:pt x="348361" y="44551"/>
                  </a:lnTo>
                  <a:lnTo>
                    <a:pt x="346367" y="89357"/>
                  </a:lnTo>
                  <a:lnTo>
                    <a:pt x="345859" y="98031"/>
                  </a:lnTo>
                  <a:lnTo>
                    <a:pt x="338734" y="142506"/>
                  </a:lnTo>
                  <a:lnTo>
                    <a:pt x="326148" y="156184"/>
                  </a:lnTo>
                  <a:lnTo>
                    <a:pt x="320586" y="156184"/>
                  </a:lnTo>
                  <a:lnTo>
                    <a:pt x="315315" y="156184"/>
                  </a:lnTo>
                  <a:lnTo>
                    <a:pt x="315315" y="208000"/>
                  </a:lnTo>
                  <a:lnTo>
                    <a:pt x="338099" y="208000"/>
                  </a:lnTo>
                  <a:lnTo>
                    <a:pt x="338099" y="177215"/>
                  </a:lnTo>
                  <a:lnTo>
                    <a:pt x="448995" y="177215"/>
                  </a:lnTo>
                  <a:lnTo>
                    <a:pt x="448995" y="208000"/>
                  </a:lnTo>
                  <a:lnTo>
                    <a:pt x="471525" y="208000"/>
                  </a:lnTo>
                  <a:lnTo>
                    <a:pt x="471525" y="177215"/>
                  </a:lnTo>
                  <a:lnTo>
                    <a:pt x="471525" y="165950"/>
                  </a:lnTo>
                  <a:lnTo>
                    <a:pt x="471525" y="156184"/>
                  </a:lnTo>
                  <a:close/>
                </a:path>
                <a:path w="763270" h="208279">
                  <a:moveTo>
                    <a:pt x="615924" y="110883"/>
                  </a:moveTo>
                  <a:lnTo>
                    <a:pt x="602996" y="68440"/>
                  </a:lnTo>
                  <a:lnTo>
                    <a:pt x="598893" y="63576"/>
                  </a:lnTo>
                  <a:lnTo>
                    <a:pt x="597598" y="62039"/>
                  </a:lnTo>
                  <a:lnTo>
                    <a:pt x="593356" y="58242"/>
                  </a:lnTo>
                  <a:lnTo>
                    <a:pt x="593356" y="99110"/>
                  </a:lnTo>
                  <a:lnTo>
                    <a:pt x="593305" y="101625"/>
                  </a:lnTo>
                  <a:lnTo>
                    <a:pt x="507326" y="101625"/>
                  </a:lnTo>
                  <a:lnTo>
                    <a:pt x="507415" y="99110"/>
                  </a:lnTo>
                  <a:lnTo>
                    <a:pt x="534619" y="65455"/>
                  </a:lnTo>
                  <a:lnTo>
                    <a:pt x="542048" y="63576"/>
                  </a:lnTo>
                  <a:lnTo>
                    <a:pt x="558901" y="63576"/>
                  </a:lnTo>
                  <a:lnTo>
                    <a:pt x="591604" y="91528"/>
                  </a:lnTo>
                  <a:lnTo>
                    <a:pt x="593356" y="99110"/>
                  </a:lnTo>
                  <a:lnTo>
                    <a:pt x="593356" y="58242"/>
                  </a:lnTo>
                  <a:lnTo>
                    <a:pt x="550392" y="43294"/>
                  </a:lnTo>
                  <a:lnTo>
                    <a:pt x="541121" y="43840"/>
                  </a:lnTo>
                  <a:lnTo>
                    <a:pt x="502704" y="62230"/>
                  </a:lnTo>
                  <a:lnTo>
                    <a:pt x="484352" y="101282"/>
                  </a:lnTo>
                  <a:lnTo>
                    <a:pt x="483806" y="110883"/>
                  </a:lnTo>
                  <a:lnTo>
                    <a:pt x="484365" y="120484"/>
                  </a:lnTo>
                  <a:lnTo>
                    <a:pt x="503389" y="159575"/>
                  </a:lnTo>
                  <a:lnTo>
                    <a:pt x="544830" y="178168"/>
                  </a:lnTo>
                  <a:lnTo>
                    <a:pt x="555142" y="178714"/>
                  </a:lnTo>
                  <a:lnTo>
                    <a:pt x="563206" y="178371"/>
                  </a:lnTo>
                  <a:lnTo>
                    <a:pt x="602678" y="162128"/>
                  </a:lnTo>
                  <a:lnTo>
                    <a:pt x="607453" y="157187"/>
                  </a:lnTo>
                  <a:lnTo>
                    <a:pt x="594194" y="141668"/>
                  </a:lnTo>
                  <a:lnTo>
                    <a:pt x="589356" y="147015"/>
                  </a:lnTo>
                  <a:lnTo>
                    <a:pt x="583717" y="151015"/>
                  </a:lnTo>
                  <a:lnTo>
                    <a:pt x="570877" y="156362"/>
                  </a:lnTo>
                  <a:lnTo>
                    <a:pt x="563740" y="157695"/>
                  </a:lnTo>
                  <a:lnTo>
                    <a:pt x="555891" y="157695"/>
                  </a:lnTo>
                  <a:lnTo>
                    <a:pt x="517550" y="142722"/>
                  </a:lnTo>
                  <a:lnTo>
                    <a:pt x="507326" y="120980"/>
                  </a:lnTo>
                  <a:lnTo>
                    <a:pt x="507326" y="118897"/>
                  </a:lnTo>
                  <a:lnTo>
                    <a:pt x="615467" y="118897"/>
                  </a:lnTo>
                  <a:lnTo>
                    <a:pt x="615632" y="117729"/>
                  </a:lnTo>
                  <a:lnTo>
                    <a:pt x="615759" y="116471"/>
                  </a:lnTo>
                  <a:lnTo>
                    <a:pt x="615924" y="113804"/>
                  </a:lnTo>
                  <a:lnTo>
                    <a:pt x="615924" y="110883"/>
                  </a:lnTo>
                  <a:close/>
                </a:path>
                <a:path w="763270" h="208279">
                  <a:moveTo>
                    <a:pt x="762698" y="44551"/>
                  </a:moveTo>
                  <a:lnTo>
                    <a:pt x="660819" y="44551"/>
                  </a:lnTo>
                  <a:lnTo>
                    <a:pt x="658241" y="101282"/>
                  </a:lnTo>
                  <a:lnTo>
                    <a:pt x="657733" y="108966"/>
                  </a:lnTo>
                  <a:lnTo>
                    <a:pt x="650024" y="148259"/>
                  </a:lnTo>
                  <a:lnTo>
                    <a:pt x="639622" y="157441"/>
                  </a:lnTo>
                  <a:lnTo>
                    <a:pt x="633450" y="157441"/>
                  </a:lnTo>
                  <a:lnTo>
                    <a:pt x="632536" y="157353"/>
                  </a:lnTo>
                  <a:lnTo>
                    <a:pt x="628281" y="156692"/>
                  </a:lnTo>
                  <a:lnTo>
                    <a:pt x="626783" y="176961"/>
                  </a:lnTo>
                  <a:lnTo>
                    <a:pt x="629615" y="177634"/>
                  </a:lnTo>
                  <a:lnTo>
                    <a:pt x="632244" y="178168"/>
                  </a:lnTo>
                  <a:lnTo>
                    <a:pt x="637082" y="179006"/>
                  </a:lnTo>
                  <a:lnTo>
                    <a:pt x="639381" y="179222"/>
                  </a:lnTo>
                  <a:lnTo>
                    <a:pt x="649058" y="179222"/>
                  </a:lnTo>
                  <a:lnTo>
                    <a:pt x="655193" y="177050"/>
                  </a:lnTo>
                  <a:lnTo>
                    <a:pt x="664705" y="168376"/>
                  </a:lnTo>
                  <a:lnTo>
                    <a:pt x="668451" y="162356"/>
                  </a:lnTo>
                  <a:lnTo>
                    <a:pt x="670217" y="157441"/>
                  </a:lnTo>
                  <a:lnTo>
                    <a:pt x="671207" y="154686"/>
                  </a:lnTo>
                  <a:lnTo>
                    <a:pt x="679030" y="112077"/>
                  </a:lnTo>
                  <a:lnTo>
                    <a:pt x="681507" y="65582"/>
                  </a:lnTo>
                  <a:lnTo>
                    <a:pt x="738670" y="65582"/>
                  </a:lnTo>
                  <a:lnTo>
                    <a:pt x="738670" y="177215"/>
                  </a:lnTo>
                  <a:lnTo>
                    <a:pt x="762698" y="177215"/>
                  </a:lnTo>
                  <a:lnTo>
                    <a:pt x="762698" y="65582"/>
                  </a:lnTo>
                  <a:lnTo>
                    <a:pt x="762698" y="58572"/>
                  </a:lnTo>
                  <a:lnTo>
                    <a:pt x="762698" y="58318"/>
                  </a:lnTo>
                  <a:lnTo>
                    <a:pt x="762698" y="4455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757686" y="3682794"/>
              <a:ext cx="422030" cy="164706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207544" y="3682794"/>
              <a:ext cx="137422" cy="182478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364212" y="3682794"/>
              <a:ext cx="137922" cy="135419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531621" y="3684044"/>
              <a:ext cx="116145" cy="132666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3546988" y="3500018"/>
              <a:ext cx="2108835" cy="1421765"/>
            </a:xfrm>
            <a:custGeom>
              <a:avLst/>
              <a:gdLst/>
              <a:ahLst/>
              <a:cxnLst/>
              <a:rect l="l" t="t" r="r" b="b"/>
              <a:pathLst>
                <a:path w="2108835" h="1421764">
                  <a:moveTo>
                    <a:pt x="2108259" y="1421602"/>
                  </a:moveTo>
                  <a:lnTo>
                    <a:pt x="0" y="1421602"/>
                  </a:lnTo>
                  <a:lnTo>
                    <a:pt x="0" y="0"/>
                  </a:lnTo>
                  <a:lnTo>
                    <a:pt x="2108259" y="0"/>
                  </a:lnTo>
                  <a:lnTo>
                    <a:pt x="2108259" y="142160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832225" y="3911536"/>
              <a:ext cx="1435100" cy="673735"/>
            </a:xfrm>
            <a:custGeom>
              <a:avLst/>
              <a:gdLst/>
              <a:ahLst/>
              <a:cxnLst/>
              <a:rect l="l" t="t" r="r" b="b"/>
              <a:pathLst>
                <a:path w="1435100" h="673735">
                  <a:moveTo>
                    <a:pt x="244462" y="7962"/>
                  </a:moveTo>
                  <a:lnTo>
                    <a:pt x="0" y="7962"/>
                  </a:lnTo>
                  <a:lnTo>
                    <a:pt x="0" y="90512"/>
                  </a:lnTo>
                  <a:lnTo>
                    <a:pt x="150291" y="90512"/>
                  </a:lnTo>
                  <a:lnTo>
                    <a:pt x="150291" y="673442"/>
                  </a:lnTo>
                  <a:lnTo>
                    <a:pt x="244462" y="673442"/>
                  </a:lnTo>
                  <a:lnTo>
                    <a:pt x="244462" y="90512"/>
                  </a:lnTo>
                  <a:lnTo>
                    <a:pt x="244462" y="7962"/>
                  </a:lnTo>
                  <a:close/>
                </a:path>
                <a:path w="1435100" h="673735">
                  <a:moveTo>
                    <a:pt x="824585" y="590689"/>
                  </a:moveTo>
                  <a:lnTo>
                    <a:pt x="483514" y="590689"/>
                  </a:lnTo>
                  <a:lnTo>
                    <a:pt x="686663" y="394741"/>
                  </a:lnTo>
                  <a:lnTo>
                    <a:pt x="707707" y="373405"/>
                  </a:lnTo>
                  <a:lnTo>
                    <a:pt x="741946" y="333933"/>
                  </a:lnTo>
                  <a:lnTo>
                    <a:pt x="766076" y="298437"/>
                  </a:lnTo>
                  <a:lnTo>
                    <a:pt x="787488" y="249212"/>
                  </a:lnTo>
                  <a:lnTo>
                    <a:pt x="795515" y="201599"/>
                  </a:lnTo>
                  <a:lnTo>
                    <a:pt x="796048" y="185483"/>
                  </a:lnTo>
                  <a:lnTo>
                    <a:pt x="794296" y="157899"/>
                  </a:lnTo>
                  <a:lnTo>
                    <a:pt x="789025" y="132219"/>
                  </a:lnTo>
                  <a:lnTo>
                    <a:pt x="780262" y="108445"/>
                  </a:lnTo>
                  <a:lnTo>
                    <a:pt x="767994" y="86563"/>
                  </a:lnTo>
                  <a:lnTo>
                    <a:pt x="766495" y="84658"/>
                  </a:lnTo>
                  <a:lnTo>
                    <a:pt x="752500" y="66852"/>
                  </a:lnTo>
                  <a:lnTo>
                    <a:pt x="712787" y="34747"/>
                  </a:lnTo>
                  <a:lnTo>
                    <a:pt x="661746" y="12573"/>
                  </a:lnTo>
                  <a:lnTo>
                    <a:pt x="601345" y="1397"/>
                  </a:lnTo>
                  <a:lnTo>
                    <a:pt x="567766" y="0"/>
                  </a:lnTo>
                  <a:lnTo>
                    <a:pt x="530047" y="1638"/>
                  </a:lnTo>
                  <a:lnTo>
                    <a:pt x="459409" y="14719"/>
                  </a:lnTo>
                  <a:lnTo>
                    <a:pt x="396036" y="40640"/>
                  </a:lnTo>
                  <a:lnTo>
                    <a:pt x="344906" y="77965"/>
                  </a:lnTo>
                  <a:lnTo>
                    <a:pt x="324256" y="100825"/>
                  </a:lnTo>
                  <a:lnTo>
                    <a:pt x="388937" y="156946"/>
                  </a:lnTo>
                  <a:lnTo>
                    <a:pt x="405345" y="139623"/>
                  </a:lnTo>
                  <a:lnTo>
                    <a:pt x="423176" y="124726"/>
                  </a:lnTo>
                  <a:lnTo>
                    <a:pt x="463130" y="102260"/>
                  </a:lnTo>
                  <a:lnTo>
                    <a:pt x="508546" y="89052"/>
                  </a:lnTo>
                  <a:lnTo>
                    <a:pt x="559206" y="84658"/>
                  </a:lnTo>
                  <a:lnTo>
                    <a:pt x="591832" y="86499"/>
                  </a:lnTo>
                  <a:lnTo>
                    <a:pt x="644626" y="101244"/>
                  </a:lnTo>
                  <a:lnTo>
                    <a:pt x="680593" y="130263"/>
                  </a:lnTo>
                  <a:lnTo>
                    <a:pt x="698665" y="170675"/>
                  </a:lnTo>
                  <a:lnTo>
                    <a:pt x="700925" y="194995"/>
                  </a:lnTo>
                  <a:lnTo>
                    <a:pt x="700544" y="205549"/>
                  </a:lnTo>
                  <a:lnTo>
                    <a:pt x="690943" y="249694"/>
                  </a:lnTo>
                  <a:lnTo>
                    <a:pt x="670966" y="286791"/>
                  </a:lnTo>
                  <a:lnTo>
                    <a:pt x="634136" y="330568"/>
                  </a:lnTo>
                  <a:lnTo>
                    <a:pt x="346138" y="608761"/>
                  </a:lnTo>
                  <a:lnTo>
                    <a:pt x="346138" y="673442"/>
                  </a:lnTo>
                  <a:lnTo>
                    <a:pt x="824585" y="673442"/>
                  </a:lnTo>
                  <a:lnTo>
                    <a:pt x="824585" y="627786"/>
                  </a:lnTo>
                  <a:lnTo>
                    <a:pt x="824585" y="590689"/>
                  </a:lnTo>
                  <a:close/>
                </a:path>
                <a:path w="1435100" h="673735">
                  <a:moveTo>
                    <a:pt x="1434858" y="428040"/>
                  </a:moveTo>
                  <a:lnTo>
                    <a:pt x="1308354" y="428040"/>
                  </a:lnTo>
                  <a:lnTo>
                    <a:pt x="1308354" y="283451"/>
                  </a:lnTo>
                  <a:lnTo>
                    <a:pt x="1218933" y="283451"/>
                  </a:lnTo>
                  <a:lnTo>
                    <a:pt x="1218933" y="428040"/>
                  </a:lnTo>
                  <a:lnTo>
                    <a:pt x="963447" y="428040"/>
                  </a:lnTo>
                  <a:lnTo>
                    <a:pt x="1289329" y="7607"/>
                  </a:lnTo>
                  <a:lnTo>
                    <a:pt x="1186599" y="7607"/>
                  </a:lnTo>
                  <a:lnTo>
                    <a:pt x="846074" y="443255"/>
                  </a:lnTo>
                  <a:lnTo>
                    <a:pt x="846074" y="509841"/>
                  </a:lnTo>
                  <a:lnTo>
                    <a:pt x="1216088" y="509841"/>
                  </a:lnTo>
                  <a:lnTo>
                    <a:pt x="1216088" y="673442"/>
                  </a:lnTo>
                  <a:lnTo>
                    <a:pt x="1308354" y="673442"/>
                  </a:lnTo>
                  <a:lnTo>
                    <a:pt x="1308354" y="509841"/>
                  </a:lnTo>
                  <a:lnTo>
                    <a:pt x="1434858" y="509841"/>
                  </a:lnTo>
                  <a:lnTo>
                    <a:pt x="1434858" y="428040"/>
                  </a:lnTo>
                  <a:close/>
                </a:path>
              </a:pathLst>
            </a:custGeom>
            <a:solidFill>
              <a:srgbClr val="33AF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" name="object 16"/>
          <p:cNvGrpSpPr/>
          <p:nvPr/>
        </p:nvGrpSpPr>
        <p:grpSpPr>
          <a:xfrm>
            <a:off x="700774" y="2190751"/>
            <a:ext cx="1803431" cy="1156558"/>
            <a:chOff x="819693" y="3500018"/>
            <a:chExt cx="2108835" cy="1421765"/>
          </a:xfrm>
        </p:grpSpPr>
        <p:sp>
          <p:nvSpPr>
            <p:cNvPr id="17" name="object 17"/>
            <p:cNvSpPr/>
            <p:nvPr/>
          </p:nvSpPr>
          <p:spPr>
            <a:xfrm>
              <a:off x="819693" y="3500018"/>
              <a:ext cx="2108835" cy="1421765"/>
            </a:xfrm>
            <a:custGeom>
              <a:avLst/>
              <a:gdLst/>
              <a:ahLst/>
              <a:cxnLst/>
              <a:rect l="l" t="t" r="r" b="b"/>
              <a:pathLst>
                <a:path w="2108835" h="1421764">
                  <a:moveTo>
                    <a:pt x="2108259" y="1421602"/>
                  </a:moveTo>
                  <a:lnTo>
                    <a:pt x="0" y="1421602"/>
                  </a:lnTo>
                  <a:lnTo>
                    <a:pt x="0" y="0"/>
                  </a:lnTo>
                  <a:lnTo>
                    <a:pt x="2108259" y="0"/>
                  </a:lnTo>
                  <a:lnTo>
                    <a:pt x="2108259" y="142160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310576" y="3911536"/>
              <a:ext cx="1037590" cy="673735"/>
            </a:xfrm>
            <a:custGeom>
              <a:avLst/>
              <a:gdLst/>
              <a:ahLst/>
              <a:cxnLst/>
              <a:rect l="l" t="t" r="r" b="b"/>
              <a:pathLst>
                <a:path w="1037589" h="673735">
                  <a:moveTo>
                    <a:pt x="500316" y="590689"/>
                  </a:moveTo>
                  <a:lnTo>
                    <a:pt x="159258" y="590689"/>
                  </a:lnTo>
                  <a:lnTo>
                    <a:pt x="362394" y="394741"/>
                  </a:lnTo>
                  <a:lnTo>
                    <a:pt x="383438" y="373405"/>
                  </a:lnTo>
                  <a:lnTo>
                    <a:pt x="417690" y="333933"/>
                  </a:lnTo>
                  <a:lnTo>
                    <a:pt x="441820" y="298437"/>
                  </a:lnTo>
                  <a:lnTo>
                    <a:pt x="463232" y="249212"/>
                  </a:lnTo>
                  <a:lnTo>
                    <a:pt x="471258" y="201599"/>
                  </a:lnTo>
                  <a:lnTo>
                    <a:pt x="471792" y="185483"/>
                  </a:lnTo>
                  <a:lnTo>
                    <a:pt x="470027" y="157899"/>
                  </a:lnTo>
                  <a:lnTo>
                    <a:pt x="464769" y="132219"/>
                  </a:lnTo>
                  <a:lnTo>
                    <a:pt x="455993" y="108445"/>
                  </a:lnTo>
                  <a:lnTo>
                    <a:pt x="443725" y="86563"/>
                  </a:lnTo>
                  <a:lnTo>
                    <a:pt x="442226" y="84658"/>
                  </a:lnTo>
                  <a:lnTo>
                    <a:pt x="428231" y="66852"/>
                  </a:lnTo>
                  <a:lnTo>
                    <a:pt x="388518" y="34747"/>
                  </a:lnTo>
                  <a:lnTo>
                    <a:pt x="337489" y="12573"/>
                  </a:lnTo>
                  <a:lnTo>
                    <a:pt x="277088" y="1397"/>
                  </a:lnTo>
                  <a:lnTo>
                    <a:pt x="243497" y="0"/>
                  </a:lnTo>
                  <a:lnTo>
                    <a:pt x="205778" y="1638"/>
                  </a:lnTo>
                  <a:lnTo>
                    <a:pt x="135153" y="14719"/>
                  </a:lnTo>
                  <a:lnTo>
                    <a:pt x="71780" y="40640"/>
                  </a:lnTo>
                  <a:lnTo>
                    <a:pt x="20650" y="77965"/>
                  </a:lnTo>
                  <a:lnTo>
                    <a:pt x="0" y="100825"/>
                  </a:lnTo>
                  <a:lnTo>
                    <a:pt x="64681" y="156946"/>
                  </a:lnTo>
                  <a:lnTo>
                    <a:pt x="81076" y="139623"/>
                  </a:lnTo>
                  <a:lnTo>
                    <a:pt x="98920" y="124726"/>
                  </a:lnTo>
                  <a:lnTo>
                    <a:pt x="138874" y="102260"/>
                  </a:lnTo>
                  <a:lnTo>
                    <a:pt x="184289" y="89052"/>
                  </a:lnTo>
                  <a:lnTo>
                    <a:pt x="234937" y="84658"/>
                  </a:lnTo>
                  <a:lnTo>
                    <a:pt x="267576" y="86499"/>
                  </a:lnTo>
                  <a:lnTo>
                    <a:pt x="320357" y="101244"/>
                  </a:lnTo>
                  <a:lnTo>
                    <a:pt x="356336" y="130263"/>
                  </a:lnTo>
                  <a:lnTo>
                    <a:pt x="374408" y="170675"/>
                  </a:lnTo>
                  <a:lnTo>
                    <a:pt x="376669" y="194995"/>
                  </a:lnTo>
                  <a:lnTo>
                    <a:pt x="376275" y="205549"/>
                  </a:lnTo>
                  <a:lnTo>
                    <a:pt x="366674" y="249694"/>
                  </a:lnTo>
                  <a:lnTo>
                    <a:pt x="346710" y="286791"/>
                  </a:lnTo>
                  <a:lnTo>
                    <a:pt x="309867" y="330568"/>
                  </a:lnTo>
                  <a:lnTo>
                    <a:pt x="21869" y="608761"/>
                  </a:lnTo>
                  <a:lnTo>
                    <a:pt x="21869" y="673442"/>
                  </a:lnTo>
                  <a:lnTo>
                    <a:pt x="500316" y="673442"/>
                  </a:lnTo>
                  <a:lnTo>
                    <a:pt x="500316" y="627786"/>
                  </a:lnTo>
                  <a:lnTo>
                    <a:pt x="500316" y="590689"/>
                  </a:lnTo>
                  <a:close/>
                </a:path>
                <a:path w="1037589" h="673735">
                  <a:moveTo>
                    <a:pt x="1037539" y="590689"/>
                  </a:moveTo>
                  <a:lnTo>
                    <a:pt x="696480" y="590689"/>
                  </a:lnTo>
                  <a:lnTo>
                    <a:pt x="899629" y="394741"/>
                  </a:lnTo>
                  <a:lnTo>
                    <a:pt x="920673" y="373405"/>
                  </a:lnTo>
                  <a:lnTo>
                    <a:pt x="954913" y="333933"/>
                  </a:lnTo>
                  <a:lnTo>
                    <a:pt x="979043" y="298437"/>
                  </a:lnTo>
                  <a:lnTo>
                    <a:pt x="1000455" y="249212"/>
                  </a:lnTo>
                  <a:lnTo>
                    <a:pt x="1008481" y="201599"/>
                  </a:lnTo>
                  <a:lnTo>
                    <a:pt x="1009015" y="185483"/>
                  </a:lnTo>
                  <a:lnTo>
                    <a:pt x="1007262" y="157899"/>
                  </a:lnTo>
                  <a:lnTo>
                    <a:pt x="993228" y="108445"/>
                  </a:lnTo>
                  <a:lnTo>
                    <a:pt x="965466" y="66852"/>
                  </a:lnTo>
                  <a:lnTo>
                    <a:pt x="925753" y="34747"/>
                  </a:lnTo>
                  <a:lnTo>
                    <a:pt x="874712" y="12573"/>
                  </a:lnTo>
                  <a:lnTo>
                    <a:pt x="814311" y="1397"/>
                  </a:lnTo>
                  <a:lnTo>
                    <a:pt x="780732" y="0"/>
                  </a:lnTo>
                  <a:lnTo>
                    <a:pt x="743000" y="1638"/>
                  </a:lnTo>
                  <a:lnTo>
                    <a:pt x="672376" y="14719"/>
                  </a:lnTo>
                  <a:lnTo>
                    <a:pt x="609003" y="40640"/>
                  </a:lnTo>
                  <a:lnTo>
                    <a:pt x="557872" y="77965"/>
                  </a:lnTo>
                  <a:lnTo>
                    <a:pt x="537222" y="100825"/>
                  </a:lnTo>
                  <a:lnTo>
                    <a:pt x="601903" y="156946"/>
                  </a:lnTo>
                  <a:lnTo>
                    <a:pt x="618312" y="139623"/>
                  </a:lnTo>
                  <a:lnTo>
                    <a:pt x="636143" y="124726"/>
                  </a:lnTo>
                  <a:lnTo>
                    <a:pt x="676097" y="102260"/>
                  </a:lnTo>
                  <a:lnTo>
                    <a:pt x="721512" y="89052"/>
                  </a:lnTo>
                  <a:lnTo>
                    <a:pt x="772172" y="84658"/>
                  </a:lnTo>
                  <a:lnTo>
                    <a:pt x="804799" y="86499"/>
                  </a:lnTo>
                  <a:lnTo>
                    <a:pt x="857592" y="101244"/>
                  </a:lnTo>
                  <a:lnTo>
                    <a:pt x="893559" y="130263"/>
                  </a:lnTo>
                  <a:lnTo>
                    <a:pt x="911631" y="170675"/>
                  </a:lnTo>
                  <a:lnTo>
                    <a:pt x="913892" y="194995"/>
                  </a:lnTo>
                  <a:lnTo>
                    <a:pt x="913511" y="205549"/>
                  </a:lnTo>
                  <a:lnTo>
                    <a:pt x="903897" y="249694"/>
                  </a:lnTo>
                  <a:lnTo>
                    <a:pt x="883932" y="286791"/>
                  </a:lnTo>
                  <a:lnTo>
                    <a:pt x="847090" y="330568"/>
                  </a:lnTo>
                  <a:lnTo>
                    <a:pt x="559104" y="608761"/>
                  </a:lnTo>
                  <a:lnTo>
                    <a:pt x="559104" y="673442"/>
                  </a:lnTo>
                  <a:lnTo>
                    <a:pt x="1037539" y="673442"/>
                  </a:lnTo>
                  <a:lnTo>
                    <a:pt x="1037539" y="627786"/>
                  </a:lnTo>
                  <a:lnTo>
                    <a:pt x="1037539" y="590689"/>
                  </a:lnTo>
                  <a:close/>
                </a:path>
              </a:pathLst>
            </a:custGeom>
            <a:solidFill>
              <a:srgbClr val="33AF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" name="object 19"/>
          <p:cNvGrpSpPr/>
          <p:nvPr/>
        </p:nvGrpSpPr>
        <p:grpSpPr>
          <a:xfrm>
            <a:off x="4648201" y="3486151"/>
            <a:ext cx="3794200" cy="1233591"/>
            <a:chOff x="5655247" y="5518004"/>
            <a:chExt cx="4217670" cy="1421765"/>
          </a:xfrm>
        </p:grpSpPr>
        <p:sp>
          <p:nvSpPr>
            <p:cNvPr id="20" name="object 20"/>
            <p:cNvSpPr/>
            <p:nvPr/>
          </p:nvSpPr>
          <p:spPr>
            <a:xfrm>
              <a:off x="5655247" y="5518004"/>
              <a:ext cx="4217670" cy="1421765"/>
            </a:xfrm>
            <a:custGeom>
              <a:avLst/>
              <a:gdLst/>
              <a:ahLst/>
              <a:cxnLst/>
              <a:rect l="l" t="t" r="r" b="b"/>
              <a:pathLst>
                <a:path w="4217670" h="1421765">
                  <a:moveTo>
                    <a:pt x="4217239" y="1421602"/>
                  </a:moveTo>
                  <a:lnTo>
                    <a:pt x="0" y="1421602"/>
                  </a:lnTo>
                  <a:lnTo>
                    <a:pt x="0" y="0"/>
                  </a:lnTo>
                  <a:lnTo>
                    <a:pt x="4217239" y="0"/>
                  </a:lnTo>
                  <a:lnTo>
                    <a:pt x="4217239" y="142160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880912" y="5626341"/>
              <a:ext cx="3766185" cy="1219200"/>
            </a:xfrm>
            <a:custGeom>
              <a:avLst/>
              <a:gdLst/>
              <a:ahLst/>
              <a:cxnLst/>
              <a:rect l="l" t="t" r="r" b="b"/>
              <a:pathLst>
                <a:path w="3766184" h="1219200">
                  <a:moveTo>
                    <a:pt x="234810" y="389331"/>
                  </a:moveTo>
                  <a:lnTo>
                    <a:pt x="152717" y="389331"/>
                  </a:lnTo>
                  <a:lnTo>
                    <a:pt x="152717" y="125171"/>
                  </a:lnTo>
                  <a:lnTo>
                    <a:pt x="152717" y="81991"/>
                  </a:lnTo>
                  <a:lnTo>
                    <a:pt x="16548" y="81991"/>
                  </a:lnTo>
                  <a:lnTo>
                    <a:pt x="16548" y="125171"/>
                  </a:lnTo>
                  <a:lnTo>
                    <a:pt x="102654" y="125171"/>
                  </a:lnTo>
                  <a:lnTo>
                    <a:pt x="102654" y="389331"/>
                  </a:lnTo>
                  <a:lnTo>
                    <a:pt x="11036" y="389331"/>
                  </a:lnTo>
                  <a:lnTo>
                    <a:pt x="11036" y="432511"/>
                  </a:lnTo>
                  <a:lnTo>
                    <a:pt x="234810" y="432511"/>
                  </a:lnTo>
                  <a:lnTo>
                    <a:pt x="234810" y="389331"/>
                  </a:lnTo>
                  <a:close/>
                </a:path>
                <a:path w="3766184" h="1219200">
                  <a:moveTo>
                    <a:pt x="921677" y="278320"/>
                  </a:moveTo>
                  <a:lnTo>
                    <a:pt x="421055" y="278320"/>
                  </a:lnTo>
                  <a:lnTo>
                    <a:pt x="421055" y="311861"/>
                  </a:lnTo>
                  <a:lnTo>
                    <a:pt x="921677" y="311861"/>
                  </a:lnTo>
                  <a:lnTo>
                    <a:pt x="921677" y="278320"/>
                  </a:lnTo>
                  <a:close/>
                </a:path>
                <a:path w="3766184" h="1219200">
                  <a:moveTo>
                    <a:pt x="1323682" y="388962"/>
                  </a:moveTo>
                  <a:lnTo>
                    <a:pt x="1144168" y="388962"/>
                  </a:lnTo>
                  <a:lnTo>
                    <a:pt x="1251089" y="285826"/>
                  </a:lnTo>
                  <a:lnTo>
                    <a:pt x="1262164" y="274599"/>
                  </a:lnTo>
                  <a:lnTo>
                    <a:pt x="1287145" y="244271"/>
                  </a:lnTo>
                  <a:lnTo>
                    <a:pt x="1304150" y="209232"/>
                  </a:lnTo>
                  <a:lnTo>
                    <a:pt x="1308671" y="175691"/>
                  </a:lnTo>
                  <a:lnTo>
                    <a:pt x="1307744" y="161175"/>
                  </a:lnTo>
                  <a:lnTo>
                    <a:pt x="1293901" y="123621"/>
                  </a:lnTo>
                  <a:lnTo>
                    <a:pt x="1264843" y="96354"/>
                  </a:lnTo>
                  <a:lnTo>
                    <a:pt x="1222679" y="81013"/>
                  </a:lnTo>
                  <a:lnTo>
                    <a:pt x="1188516" y="78066"/>
                  </a:lnTo>
                  <a:lnTo>
                    <a:pt x="1168666" y="78930"/>
                  </a:lnTo>
                  <a:lnTo>
                    <a:pt x="1114171" y="91833"/>
                  </a:lnTo>
                  <a:lnTo>
                    <a:pt x="1071219" y="119100"/>
                  </a:lnTo>
                  <a:lnTo>
                    <a:pt x="1060361" y="131140"/>
                  </a:lnTo>
                  <a:lnTo>
                    <a:pt x="1094397" y="160667"/>
                  </a:lnTo>
                  <a:lnTo>
                    <a:pt x="1103033" y="151549"/>
                  </a:lnTo>
                  <a:lnTo>
                    <a:pt x="1112418" y="143713"/>
                  </a:lnTo>
                  <a:lnTo>
                    <a:pt x="1157351" y="124942"/>
                  </a:lnTo>
                  <a:lnTo>
                    <a:pt x="1184008" y="122618"/>
                  </a:lnTo>
                  <a:lnTo>
                    <a:pt x="1201178" y="123596"/>
                  </a:lnTo>
                  <a:lnTo>
                    <a:pt x="1239583" y="138137"/>
                  </a:lnTo>
                  <a:lnTo>
                    <a:pt x="1258608" y="180695"/>
                  </a:lnTo>
                  <a:lnTo>
                    <a:pt x="1258608" y="188036"/>
                  </a:lnTo>
                  <a:lnTo>
                    <a:pt x="1242834" y="229006"/>
                  </a:lnTo>
                  <a:lnTo>
                    <a:pt x="1214551" y="260794"/>
                  </a:lnTo>
                  <a:lnTo>
                    <a:pt x="1071867" y="398475"/>
                  </a:lnTo>
                  <a:lnTo>
                    <a:pt x="1071867" y="432511"/>
                  </a:lnTo>
                  <a:lnTo>
                    <a:pt x="1323682" y="432511"/>
                  </a:lnTo>
                  <a:lnTo>
                    <a:pt x="1323682" y="408482"/>
                  </a:lnTo>
                  <a:lnTo>
                    <a:pt x="1323682" y="388962"/>
                  </a:lnTo>
                  <a:close/>
                </a:path>
                <a:path w="3766184" h="1219200">
                  <a:moveTo>
                    <a:pt x="1606435" y="388962"/>
                  </a:moveTo>
                  <a:lnTo>
                    <a:pt x="1426921" y="388962"/>
                  </a:lnTo>
                  <a:lnTo>
                    <a:pt x="1533842" y="285826"/>
                  </a:lnTo>
                  <a:lnTo>
                    <a:pt x="1544916" y="274599"/>
                  </a:lnTo>
                  <a:lnTo>
                    <a:pt x="1569885" y="244271"/>
                  </a:lnTo>
                  <a:lnTo>
                    <a:pt x="1586903" y="209232"/>
                  </a:lnTo>
                  <a:lnTo>
                    <a:pt x="1591411" y="175691"/>
                  </a:lnTo>
                  <a:lnTo>
                    <a:pt x="1590484" y="161175"/>
                  </a:lnTo>
                  <a:lnTo>
                    <a:pt x="1576641" y="123621"/>
                  </a:lnTo>
                  <a:lnTo>
                    <a:pt x="1547596" y="96354"/>
                  </a:lnTo>
                  <a:lnTo>
                    <a:pt x="1505419" y="81013"/>
                  </a:lnTo>
                  <a:lnTo>
                    <a:pt x="1471256" y="78066"/>
                  </a:lnTo>
                  <a:lnTo>
                    <a:pt x="1451406" y="78930"/>
                  </a:lnTo>
                  <a:lnTo>
                    <a:pt x="1396923" y="91833"/>
                  </a:lnTo>
                  <a:lnTo>
                    <a:pt x="1353972" y="119100"/>
                  </a:lnTo>
                  <a:lnTo>
                    <a:pt x="1343101" y="131140"/>
                  </a:lnTo>
                  <a:lnTo>
                    <a:pt x="1377149" y="160667"/>
                  </a:lnTo>
                  <a:lnTo>
                    <a:pt x="1385785" y="151549"/>
                  </a:lnTo>
                  <a:lnTo>
                    <a:pt x="1395171" y="143713"/>
                  </a:lnTo>
                  <a:lnTo>
                    <a:pt x="1440091" y="124942"/>
                  </a:lnTo>
                  <a:lnTo>
                    <a:pt x="1466748" y="122618"/>
                  </a:lnTo>
                  <a:lnTo>
                    <a:pt x="1483931" y="123596"/>
                  </a:lnTo>
                  <a:lnTo>
                    <a:pt x="1522323" y="138137"/>
                  </a:lnTo>
                  <a:lnTo>
                    <a:pt x="1541348" y="180695"/>
                  </a:lnTo>
                  <a:lnTo>
                    <a:pt x="1541348" y="188036"/>
                  </a:lnTo>
                  <a:lnTo>
                    <a:pt x="1525574" y="229006"/>
                  </a:lnTo>
                  <a:lnTo>
                    <a:pt x="1497291" y="260794"/>
                  </a:lnTo>
                  <a:lnTo>
                    <a:pt x="1354620" y="398475"/>
                  </a:lnTo>
                  <a:lnTo>
                    <a:pt x="1354620" y="432511"/>
                  </a:lnTo>
                  <a:lnTo>
                    <a:pt x="1606435" y="432511"/>
                  </a:lnTo>
                  <a:lnTo>
                    <a:pt x="1606435" y="408482"/>
                  </a:lnTo>
                  <a:lnTo>
                    <a:pt x="1606435" y="388962"/>
                  </a:lnTo>
                  <a:close/>
                </a:path>
                <a:path w="3766184" h="1219200">
                  <a:moveTo>
                    <a:pt x="3765905" y="609409"/>
                  </a:moveTo>
                  <a:lnTo>
                    <a:pt x="3683393" y="526910"/>
                  </a:lnTo>
                  <a:lnTo>
                    <a:pt x="3156483" y="0"/>
                  </a:lnTo>
                  <a:lnTo>
                    <a:pt x="3073933" y="82499"/>
                  </a:lnTo>
                  <a:lnTo>
                    <a:pt x="3542500" y="551078"/>
                  </a:lnTo>
                  <a:lnTo>
                    <a:pt x="0" y="551078"/>
                  </a:lnTo>
                  <a:lnTo>
                    <a:pt x="0" y="667791"/>
                  </a:lnTo>
                  <a:lnTo>
                    <a:pt x="3542512" y="667791"/>
                  </a:lnTo>
                  <a:lnTo>
                    <a:pt x="3073933" y="1136370"/>
                  </a:lnTo>
                  <a:lnTo>
                    <a:pt x="3156432" y="1218882"/>
                  </a:lnTo>
                  <a:lnTo>
                    <a:pt x="3683368" y="691946"/>
                  </a:lnTo>
                  <a:lnTo>
                    <a:pt x="3765905" y="609409"/>
                  </a:lnTo>
                  <a:close/>
                </a:path>
              </a:pathLst>
            </a:custGeom>
            <a:solidFill>
              <a:srgbClr val="33AF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2" name="object 22"/>
          <p:cNvGrpSpPr/>
          <p:nvPr/>
        </p:nvGrpSpPr>
        <p:grpSpPr>
          <a:xfrm>
            <a:off x="700774" y="3486151"/>
            <a:ext cx="3606559" cy="1233592"/>
            <a:chOff x="819517" y="5518004"/>
            <a:chExt cx="4217670" cy="1421765"/>
          </a:xfrm>
        </p:grpSpPr>
        <p:sp>
          <p:nvSpPr>
            <p:cNvPr id="23" name="object 23"/>
            <p:cNvSpPr/>
            <p:nvPr/>
          </p:nvSpPr>
          <p:spPr>
            <a:xfrm>
              <a:off x="819517" y="5518004"/>
              <a:ext cx="4217670" cy="1421765"/>
            </a:xfrm>
            <a:custGeom>
              <a:avLst/>
              <a:gdLst/>
              <a:ahLst/>
              <a:cxnLst/>
              <a:rect l="l" t="t" r="r" b="b"/>
              <a:pathLst>
                <a:path w="4217670" h="1421765">
                  <a:moveTo>
                    <a:pt x="4217234" y="1421602"/>
                  </a:moveTo>
                  <a:lnTo>
                    <a:pt x="0" y="1421602"/>
                  </a:lnTo>
                  <a:lnTo>
                    <a:pt x="0" y="0"/>
                  </a:lnTo>
                  <a:lnTo>
                    <a:pt x="4217234" y="0"/>
                  </a:lnTo>
                  <a:lnTo>
                    <a:pt x="4217234" y="142160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378648" y="5929528"/>
              <a:ext cx="3103245" cy="680720"/>
            </a:xfrm>
            <a:custGeom>
              <a:avLst/>
              <a:gdLst/>
              <a:ahLst/>
              <a:cxnLst/>
              <a:rect l="l" t="t" r="r" b="b"/>
              <a:pathLst>
                <a:path w="3103245" h="680720">
                  <a:moveTo>
                    <a:pt x="500329" y="590689"/>
                  </a:moveTo>
                  <a:lnTo>
                    <a:pt x="159258" y="590689"/>
                  </a:lnTo>
                  <a:lnTo>
                    <a:pt x="362407" y="394741"/>
                  </a:lnTo>
                  <a:lnTo>
                    <a:pt x="383451" y="373405"/>
                  </a:lnTo>
                  <a:lnTo>
                    <a:pt x="417690" y="333933"/>
                  </a:lnTo>
                  <a:lnTo>
                    <a:pt x="441820" y="298437"/>
                  </a:lnTo>
                  <a:lnTo>
                    <a:pt x="463232" y="249212"/>
                  </a:lnTo>
                  <a:lnTo>
                    <a:pt x="471258" y="201587"/>
                  </a:lnTo>
                  <a:lnTo>
                    <a:pt x="471792" y="185483"/>
                  </a:lnTo>
                  <a:lnTo>
                    <a:pt x="470039" y="157899"/>
                  </a:lnTo>
                  <a:lnTo>
                    <a:pt x="464769" y="132219"/>
                  </a:lnTo>
                  <a:lnTo>
                    <a:pt x="456006" y="108432"/>
                  </a:lnTo>
                  <a:lnTo>
                    <a:pt x="443738" y="86550"/>
                  </a:lnTo>
                  <a:lnTo>
                    <a:pt x="442239" y="84658"/>
                  </a:lnTo>
                  <a:lnTo>
                    <a:pt x="428244" y="66852"/>
                  </a:lnTo>
                  <a:lnTo>
                    <a:pt x="388531" y="34747"/>
                  </a:lnTo>
                  <a:lnTo>
                    <a:pt x="337489" y="12573"/>
                  </a:lnTo>
                  <a:lnTo>
                    <a:pt x="277088" y="1397"/>
                  </a:lnTo>
                  <a:lnTo>
                    <a:pt x="243509" y="0"/>
                  </a:lnTo>
                  <a:lnTo>
                    <a:pt x="205790" y="1625"/>
                  </a:lnTo>
                  <a:lnTo>
                    <a:pt x="135153" y="14706"/>
                  </a:lnTo>
                  <a:lnTo>
                    <a:pt x="71780" y="40627"/>
                  </a:lnTo>
                  <a:lnTo>
                    <a:pt x="20650" y="77965"/>
                  </a:lnTo>
                  <a:lnTo>
                    <a:pt x="0" y="100825"/>
                  </a:lnTo>
                  <a:lnTo>
                    <a:pt x="64681" y="156946"/>
                  </a:lnTo>
                  <a:lnTo>
                    <a:pt x="81089" y="139611"/>
                  </a:lnTo>
                  <a:lnTo>
                    <a:pt x="98920" y="124726"/>
                  </a:lnTo>
                  <a:lnTo>
                    <a:pt x="138874" y="102247"/>
                  </a:lnTo>
                  <a:lnTo>
                    <a:pt x="184289" y="89052"/>
                  </a:lnTo>
                  <a:lnTo>
                    <a:pt x="234950" y="84658"/>
                  </a:lnTo>
                  <a:lnTo>
                    <a:pt x="267576" y="86499"/>
                  </a:lnTo>
                  <a:lnTo>
                    <a:pt x="320370" y="101244"/>
                  </a:lnTo>
                  <a:lnTo>
                    <a:pt x="356336" y="130251"/>
                  </a:lnTo>
                  <a:lnTo>
                    <a:pt x="374408" y="170675"/>
                  </a:lnTo>
                  <a:lnTo>
                    <a:pt x="376669" y="194995"/>
                  </a:lnTo>
                  <a:lnTo>
                    <a:pt x="376288" y="205549"/>
                  </a:lnTo>
                  <a:lnTo>
                    <a:pt x="366687" y="249682"/>
                  </a:lnTo>
                  <a:lnTo>
                    <a:pt x="346710" y="286778"/>
                  </a:lnTo>
                  <a:lnTo>
                    <a:pt x="309880" y="330568"/>
                  </a:lnTo>
                  <a:lnTo>
                    <a:pt x="21882" y="608761"/>
                  </a:lnTo>
                  <a:lnTo>
                    <a:pt x="21882" y="673442"/>
                  </a:lnTo>
                  <a:lnTo>
                    <a:pt x="500329" y="673442"/>
                  </a:lnTo>
                  <a:lnTo>
                    <a:pt x="500329" y="627786"/>
                  </a:lnTo>
                  <a:lnTo>
                    <a:pt x="500329" y="590689"/>
                  </a:lnTo>
                  <a:close/>
                </a:path>
                <a:path w="3103245" h="680720">
                  <a:moveTo>
                    <a:pt x="1288846" y="421373"/>
                  </a:moveTo>
                  <a:lnTo>
                    <a:pt x="1280045" y="350520"/>
                  </a:lnTo>
                  <a:lnTo>
                    <a:pt x="1253655" y="288213"/>
                  </a:lnTo>
                  <a:lnTo>
                    <a:pt x="1213116" y="237794"/>
                  </a:lnTo>
                  <a:lnTo>
                    <a:pt x="1211808" y="236372"/>
                  </a:lnTo>
                  <a:lnTo>
                    <a:pt x="1156639" y="196900"/>
                  </a:lnTo>
                  <a:lnTo>
                    <a:pt x="1090752" y="171932"/>
                  </a:lnTo>
                  <a:lnTo>
                    <a:pt x="1016812" y="163601"/>
                  </a:lnTo>
                  <a:lnTo>
                    <a:pt x="985088" y="164909"/>
                  </a:lnTo>
                  <a:lnTo>
                    <a:pt x="925398" y="175374"/>
                  </a:lnTo>
                  <a:lnTo>
                    <a:pt x="871181" y="196240"/>
                  </a:lnTo>
                  <a:lnTo>
                    <a:pt x="825296" y="227164"/>
                  </a:lnTo>
                  <a:lnTo>
                    <a:pt x="805649" y="246354"/>
                  </a:lnTo>
                  <a:lnTo>
                    <a:pt x="858913" y="298678"/>
                  </a:lnTo>
                  <a:lnTo>
                    <a:pt x="875055" y="284403"/>
                  </a:lnTo>
                  <a:lnTo>
                    <a:pt x="892086" y="272046"/>
                  </a:lnTo>
                  <a:lnTo>
                    <a:pt x="928827" y="253022"/>
                  </a:lnTo>
                  <a:lnTo>
                    <a:pt x="969137" y="241604"/>
                  </a:lnTo>
                  <a:lnTo>
                    <a:pt x="1013015" y="237794"/>
                  </a:lnTo>
                  <a:lnTo>
                    <a:pt x="1039812" y="239280"/>
                  </a:lnTo>
                  <a:lnTo>
                    <a:pt x="1088796" y="251180"/>
                  </a:lnTo>
                  <a:lnTo>
                    <a:pt x="1131277" y="274561"/>
                  </a:lnTo>
                  <a:lnTo>
                    <a:pt x="1165288" y="307149"/>
                  </a:lnTo>
                  <a:lnTo>
                    <a:pt x="1190015" y="348170"/>
                  </a:lnTo>
                  <a:lnTo>
                    <a:pt x="1200442" y="384276"/>
                  </a:lnTo>
                  <a:lnTo>
                    <a:pt x="949274" y="384276"/>
                  </a:lnTo>
                  <a:lnTo>
                    <a:pt x="949274" y="451815"/>
                  </a:lnTo>
                  <a:lnTo>
                    <a:pt x="1201737" y="451815"/>
                  </a:lnTo>
                  <a:lnTo>
                    <a:pt x="1197889" y="471792"/>
                  </a:lnTo>
                  <a:lnTo>
                    <a:pt x="1178991" y="516496"/>
                  </a:lnTo>
                  <a:lnTo>
                    <a:pt x="1149375" y="553720"/>
                  </a:lnTo>
                  <a:lnTo>
                    <a:pt x="1110983" y="581647"/>
                  </a:lnTo>
                  <a:lnTo>
                    <a:pt x="1065072" y="599135"/>
                  </a:lnTo>
                  <a:lnTo>
                    <a:pt x="1013015" y="604951"/>
                  </a:lnTo>
                  <a:lnTo>
                    <a:pt x="990625" y="604037"/>
                  </a:lnTo>
                  <a:lnTo>
                    <a:pt x="948537" y="596671"/>
                  </a:lnTo>
                  <a:lnTo>
                    <a:pt x="910005" y="581863"/>
                  </a:lnTo>
                  <a:lnTo>
                    <a:pt x="875055" y="559269"/>
                  </a:lnTo>
                  <a:lnTo>
                    <a:pt x="858913" y="545033"/>
                  </a:lnTo>
                  <a:lnTo>
                    <a:pt x="805649" y="598297"/>
                  </a:lnTo>
                  <a:lnTo>
                    <a:pt x="847140" y="633488"/>
                  </a:lnTo>
                  <a:lnTo>
                    <a:pt x="897432" y="659180"/>
                  </a:lnTo>
                  <a:lnTo>
                    <a:pt x="954620" y="674865"/>
                  </a:lnTo>
                  <a:lnTo>
                    <a:pt x="1016812" y="680097"/>
                  </a:lnTo>
                  <a:lnTo>
                    <a:pt x="1054798" y="678027"/>
                  </a:lnTo>
                  <a:lnTo>
                    <a:pt x="1124712" y="661377"/>
                  </a:lnTo>
                  <a:lnTo>
                    <a:pt x="1185887" y="628561"/>
                  </a:lnTo>
                  <a:lnTo>
                    <a:pt x="1213764" y="604951"/>
                  </a:lnTo>
                  <a:lnTo>
                    <a:pt x="1234389" y="582434"/>
                  </a:lnTo>
                  <a:lnTo>
                    <a:pt x="1269047" y="524103"/>
                  </a:lnTo>
                  <a:lnTo>
                    <a:pt x="1286649" y="457517"/>
                  </a:lnTo>
                  <a:lnTo>
                    <a:pt x="1286992" y="451815"/>
                  </a:lnTo>
                  <a:lnTo>
                    <a:pt x="1288846" y="421373"/>
                  </a:lnTo>
                  <a:close/>
                </a:path>
                <a:path w="3103245" h="680720">
                  <a:moveTo>
                    <a:pt x="1769491" y="169303"/>
                  </a:moveTo>
                  <a:lnTo>
                    <a:pt x="1309116" y="169303"/>
                  </a:lnTo>
                  <a:lnTo>
                    <a:pt x="1309116" y="249212"/>
                  </a:lnTo>
                  <a:lnTo>
                    <a:pt x="1493647" y="249212"/>
                  </a:lnTo>
                  <a:lnTo>
                    <a:pt x="1493647" y="673442"/>
                  </a:lnTo>
                  <a:lnTo>
                    <a:pt x="1584960" y="673442"/>
                  </a:lnTo>
                  <a:lnTo>
                    <a:pt x="1584960" y="249212"/>
                  </a:lnTo>
                  <a:lnTo>
                    <a:pt x="1769491" y="249212"/>
                  </a:lnTo>
                  <a:lnTo>
                    <a:pt x="1769491" y="225425"/>
                  </a:lnTo>
                  <a:lnTo>
                    <a:pt x="1769491" y="169303"/>
                  </a:lnTo>
                  <a:close/>
                </a:path>
                <a:path w="3103245" h="680720">
                  <a:moveTo>
                    <a:pt x="2220163" y="243497"/>
                  </a:moveTo>
                  <a:lnTo>
                    <a:pt x="2164575" y="192913"/>
                  </a:lnTo>
                  <a:lnTo>
                    <a:pt x="2127605" y="177152"/>
                  </a:lnTo>
                  <a:lnTo>
                    <a:pt x="2084679" y="167703"/>
                  </a:lnTo>
                  <a:lnTo>
                    <a:pt x="2035822" y="164553"/>
                  </a:lnTo>
                  <a:lnTo>
                    <a:pt x="2006180" y="165595"/>
                  </a:lnTo>
                  <a:lnTo>
                    <a:pt x="1948878" y="173913"/>
                  </a:lnTo>
                  <a:lnTo>
                    <a:pt x="1894827" y="190449"/>
                  </a:lnTo>
                  <a:lnTo>
                    <a:pt x="1847989" y="214464"/>
                  </a:lnTo>
                  <a:lnTo>
                    <a:pt x="1827504" y="229235"/>
                  </a:lnTo>
                  <a:lnTo>
                    <a:pt x="1865553" y="297713"/>
                  </a:lnTo>
                  <a:lnTo>
                    <a:pt x="1881124" y="285978"/>
                  </a:lnTo>
                  <a:lnTo>
                    <a:pt x="1898370" y="275488"/>
                  </a:lnTo>
                  <a:lnTo>
                    <a:pt x="1937842" y="258241"/>
                  </a:lnTo>
                  <a:lnTo>
                    <a:pt x="1981123" y="247192"/>
                  </a:lnTo>
                  <a:lnTo>
                    <a:pt x="2025357" y="243497"/>
                  </a:lnTo>
                  <a:lnTo>
                    <a:pt x="2220163" y="243497"/>
                  </a:lnTo>
                  <a:close/>
                </a:path>
                <a:path w="3103245" h="680720">
                  <a:moveTo>
                    <a:pt x="2251735" y="369062"/>
                  </a:moveTo>
                  <a:lnTo>
                    <a:pt x="2248230" y="320560"/>
                  </a:lnTo>
                  <a:lnTo>
                    <a:pt x="2237714" y="278701"/>
                  </a:lnTo>
                  <a:lnTo>
                    <a:pt x="2220176" y="243509"/>
                  </a:lnTo>
                  <a:lnTo>
                    <a:pt x="2025357" y="243497"/>
                  </a:lnTo>
                  <a:lnTo>
                    <a:pt x="2057019" y="245491"/>
                  </a:lnTo>
                  <a:lnTo>
                    <a:pt x="2084451" y="251472"/>
                  </a:lnTo>
                  <a:lnTo>
                    <a:pt x="2126653" y="275361"/>
                  </a:lnTo>
                  <a:lnTo>
                    <a:pt x="2151977" y="313778"/>
                  </a:lnTo>
                  <a:lnTo>
                    <a:pt x="2160422" y="365252"/>
                  </a:lnTo>
                  <a:lnTo>
                    <a:pt x="2160422" y="383324"/>
                  </a:lnTo>
                  <a:lnTo>
                    <a:pt x="2160422" y="448957"/>
                  </a:lnTo>
                  <a:lnTo>
                    <a:pt x="2160422" y="519341"/>
                  </a:lnTo>
                  <a:lnTo>
                    <a:pt x="2150529" y="539915"/>
                  </a:lnTo>
                  <a:lnTo>
                    <a:pt x="2122703" y="573214"/>
                  </a:lnTo>
                  <a:lnTo>
                    <a:pt x="2084717" y="595922"/>
                  </a:lnTo>
                  <a:lnTo>
                    <a:pt x="2039772" y="607326"/>
                  </a:lnTo>
                  <a:lnTo>
                    <a:pt x="2014893" y="608761"/>
                  </a:lnTo>
                  <a:lnTo>
                    <a:pt x="1990166" y="607364"/>
                  </a:lnTo>
                  <a:lnTo>
                    <a:pt x="1949259" y="596188"/>
                  </a:lnTo>
                  <a:lnTo>
                    <a:pt x="1910981" y="560374"/>
                  </a:lnTo>
                  <a:lnTo>
                    <a:pt x="1903603" y="526961"/>
                  </a:lnTo>
                  <a:lnTo>
                    <a:pt x="1905088" y="511390"/>
                  </a:lnTo>
                  <a:lnTo>
                    <a:pt x="1927390" y="471792"/>
                  </a:lnTo>
                  <a:lnTo>
                    <a:pt x="1962340" y="454660"/>
                  </a:lnTo>
                  <a:lnTo>
                    <a:pt x="2019655" y="448957"/>
                  </a:lnTo>
                  <a:lnTo>
                    <a:pt x="2160422" y="448957"/>
                  </a:lnTo>
                  <a:lnTo>
                    <a:pt x="2160422" y="383324"/>
                  </a:lnTo>
                  <a:lnTo>
                    <a:pt x="2015845" y="383324"/>
                  </a:lnTo>
                  <a:lnTo>
                    <a:pt x="1980196" y="384581"/>
                  </a:lnTo>
                  <a:lnTo>
                    <a:pt x="1920519" y="394563"/>
                  </a:lnTo>
                  <a:lnTo>
                    <a:pt x="1875904" y="414121"/>
                  </a:lnTo>
                  <a:lnTo>
                    <a:pt x="1844027" y="440753"/>
                  </a:lnTo>
                  <a:lnTo>
                    <a:pt x="1824202" y="473697"/>
                  </a:lnTo>
                  <a:lnTo>
                    <a:pt x="1814461" y="510794"/>
                  </a:lnTo>
                  <a:lnTo>
                    <a:pt x="1813242" y="530758"/>
                  </a:lnTo>
                  <a:lnTo>
                    <a:pt x="1814664" y="551599"/>
                  </a:lnTo>
                  <a:lnTo>
                    <a:pt x="1826082" y="589889"/>
                  </a:lnTo>
                  <a:lnTo>
                    <a:pt x="1848700" y="623303"/>
                  </a:lnTo>
                  <a:lnTo>
                    <a:pt x="1881276" y="649693"/>
                  </a:lnTo>
                  <a:lnTo>
                    <a:pt x="1923249" y="668451"/>
                  </a:lnTo>
                  <a:lnTo>
                    <a:pt x="1972475" y="677964"/>
                  </a:lnTo>
                  <a:lnTo>
                    <a:pt x="1999678" y="679145"/>
                  </a:lnTo>
                  <a:lnTo>
                    <a:pt x="2032901" y="677519"/>
                  </a:lnTo>
                  <a:lnTo>
                    <a:pt x="2090458" y="664438"/>
                  </a:lnTo>
                  <a:lnTo>
                    <a:pt x="2135873" y="638759"/>
                  </a:lnTo>
                  <a:lnTo>
                    <a:pt x="2163648" y="608761"/>
                  </a:lnTo>
                  <a:lnTo>
                    <a:pt x="2165185" y="606717"/>
                  </a:lnTo>
                  <a:lnTo>
                    <a:pt x="2165185" y="673442"/>
                  </a:lnTo>
                  <a:lnTo>
                    <a:pt x="2251735" y="673442"/>
                  </a:lnTo>
                  <a:lnTo>
                    <a:pt x="2251735" y="448957"/>
                  </a:lnTo>
                  <a:lnTo>
                    <a:pt x="2251735" y="383324"/>
                  </a:lnTo>
                  <a:lnTo>
                    <a:pt x="2251735" y="369062"/>
                  </a:lnTo>
                  <a:close/>
                </a:path>
                <a:path w="3103245" h="680720">
                  <a:moveTo>
                    <a:pt x="3102762" y="673442"/>
                  </a:moveTo>
                  <a:lnTo>
                    <a:pt x="2960713" y="460375"/>
                  </a:lnTo>
                  <a:lnTo>
                    <a:pt x="2941688" y="431838"/>
                  </a:lnTo>
                  <a:lnTo>
                    <a:pt x="2929382" y="413372"/>
                  </a:lnTo>
                  <a:lnTo>
                    <a:pt x="2949714" y="382371"/>
                  </a:lnTo>
                  <a:lnTo>
                    <a:pt x="3089440" y="169303"/>
                  </a:lnTo>
                  <a:lnTo>
                    <a:pt x="2991472" y="169303"/>
                  </a:lnTo>
                  <a:lnTo>
                    <a:pt x="2855074" y="382371"/>
                  </a:lnTo>
                  <a:lnTo>
                    <a:pt x="2756522" y="382371"/>
                  </a:lnTo>
                  <a:lnTo>
                    <a:pt x="2756522" y="169303"/>
                  </a:lnTo>
                  <a:lnTo>
                    <a:pt x="2665209" y="169303"/>
                  </a:lnTo>
                  <a:lnTo>
                    <a:pt x="2665209" y="382371"/>
                  </a:lnTo>
                  <a:lnTo>
                    <a:pt x="2566657" y="382371"/>
                  </a:lnTo>
                  <a:lnTo>
                    <a:pt x="2430259" y="169303"/>
                  </a:lnTo>
                  <a:lnTo>
                    <a:pt x="2333244" y="169303"/>
                  </a:lnTo>
                  <a:lnTo>
                    <a:pt x="2492883" y="412737"/>
                  </a:lnTo>
                  <a:lnTo>
                    <a:pt x="2319921" y="673442"/>
                  </a:lnTo>
                  <a:lnTo>
                    <a:pt x="2428367" y="673442"/>
                  </a:lnTo>
                  <a:lnTo>
                    <a:pt x="2567101" y="460375"/>
                  </a:lnTo>
                  <a:lnTo>
                    <a:pt x="2665209" y="460375"/>
                  </a:lnTo>
                  <a:lnTo>
                    <a:pt x="2665209" y="673442"/>
                  </a:lnTo>
                  <a:lnTo>
                    <a:pt x="2756522" y="673442"/>
                  </a:lnTo>
                  <a:lnTo>
                    <a:pt x="2756522" y="460375"/>
                  </a:lnTo>
                  <a:lnTo>
                    <a:pt x="2854756" y="460375"/>
                  </a:lnTo>
                  <a:lnTo>
                    <a:pt x="2994317" y="673442"/>
                  </a:lnTo>
                  <a:lnTo>
                    <a:pt x="3102762" y="673442"/>
                  </a:lnTo>
                  <a:close/>
                </a:path>
              </a:pathLst>
            </a:custGeom>
            <a:solidFill>
              <a:srgbClr val="33AF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-24978" y="4879345"/>
            <a:ext cx="32252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50" dirty="0" smtClean="0"/>
              <a:t>32</a:t>
            </a:r>
            <a:endParaRPr lang="ru-RU" sz="10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1F2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65956" y="161372"/>
            <a:ext cx="1112814" cy="117758"/>
          </a:xfrm>
          <a:prstGeom prst="rect">
            <a:avLst/>
          </a:prstGeom>
        </p:spPr>
        <p:txBody>
          <a:bodyPr vert="horz" wrap="square" lIns="0" tIns="9939" rIns="0" bIns="0" rtlCol="0">
            <a:spAutoFit/>
          </a:bodyPr>
          <a:lstStyle/>
          <a:p>
            <a:pPr marL="9939">
              <a:spcBef>
                <a:spcPts val="78"/>
              </a:spcBef>
            </a:pPr>
            <a:r>
              <a:rPr sz="700" b="1" spc="35" dirty="0">
                <a:solidFill>
                  <a:srgbClr val="33AF7B"/>
                </a:solidFill>
                <a:latin typeface="Tahoma"/>
                <a:cs typeface="Tahoma"/>
              </a:rPr>
              <a:t>НАВИГАЦИЯ</a:t>
            </a:r>
            <a:endParaRPr sz="500" dirty="0">
              <a:latin typeface="Tahoma"/>
              <a:cs typeface="Tahom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65312" y="701616"/>
            <a:ext cx="1893323" cy="317813"/>
          </a:xfrm>
          <a:prstGeom prst="rect">
            <a:avLst/>
          </a:prstGeom>
        </p:spPr>
        <p:txBody>
          <a:bodyPr vert="horz" wrap="square" lIns="0" tIns="9939" rIns="0" bIns="0" rtlCol="0">
            <a:spAutoFit/>
          </a:bodyPr>
          <a:lstStyle/>
          <a:p>
            <a:pPr marL="9939">
              <a:spcBef>
                <a:spcPts val="78"/>
              </a:spcBef>
            </a:pPr>
            <a:r>
              <a:rPr lang="ru-RU" sz="2000" spc="16" dirty="0" smtClean="0"/>
              <a:t>Вывеска</a:t>
            </a:r>
            <a:endParaRPr sz="2000" spc="16" dirty="0"/>
          </a:p>
        </p:txBody>
      </p:sp>
      <p:sp>
        <p:nvSpPr>
          <p:cNvPr id="5" name="object 5"/>
          <p:cNvSpPr txBox="1"/>
          <p:nvPr/>
        </p:nvSpPr>
        <p:spPr>
          <a:xfrm>
            <a:off x="5908494" y="2665894"/>
            <a:ext cx="1876040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70"/>
              </a:lnSpc>
            </a:pPr>
            <a:r>
              <a:rPr sz="1200" b="1" spc="47" dirty="0">
                <a:solidFill>
                  <a:srgbClr val="FFFFFF"/>
                </a:solidFill>
                <a:latin typeface="Tahoma"/>
                <a:cs typeface="Tahoma"/>
              </a:rPr>
              <a:t>Moй</a:t>
            </a:r>
            <a:r>
              <a:rPr sz="1200" b="1" spc="-47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00" b="1" spc="31" dirty="0">
                <a:solidFill>
                  <a:srgbClr val="FFFFFF"/>
                </a:solidFill>
                <a:latin typeface="Tahoma"/>
                <a:cs typeface="Tahoma"/>
              </a:rPr>
              <a:t>ccMcйный</a:t>
            </a:r>
            <a:r>
              <a:rPr sz="1200" b="1" spc="-43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00" b="1" spc="51" dirty="0">
                <a:solidFill>
                  <a:srgbClr val="FFFFFF"/>
                </a:solidFill>
                <a:latin typeface="Tahoma"/>
                <a:cs typeface="Tahoma"/>
              </a:rPr>
              <a:t>ncнтo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-24978" y="4879345"/>
            <a:ext cx="32252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50" dirty="0" smtClean="0"/>
              <a:t>33</a:t>
            </a:r>
            <a:endParaRPr lang="ru-RU" sz="105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937" y="2105579"/>
            <a:ext cx="7883593" cy="1300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39120" cy="5141565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765956" y="161372"/>
            <a:ext cx="490866" cy="86980"/>
          </a:xfrm>
          <a:prstGeom prst="rect">
            <a:avLst/>
          </a:prstGeom>
        </p:spPr>
        <p:txBody>
          <a:bodyPr vert="horz" wrap="square" lIns="0" tIns="9939" rIns="0" bIns="0" rtlCol="0">
            <a:spAutoFit/>
          </a:bodyPr>
          <a:lstStyle/>
          <a:p>
            <a:pPr marL="9939">
              <a:spcBef>
                <a:spcPts val="78"/>
              </a:spcBef>
            </a:pPr>
            <a:r>
              <a:rPr sz="500" b="1" spc="35" dirty="0">
                <a:solidFill>
                  <a:srgbClr val="FEFEFE"/>
                </a:solidFill>
                <a:latin typeface="Tahoma"/>
                <a:cs typeface="Tahoma"/>
              </a:rPr>
              <a:t>НАВИГАЦИЯ</a:t>
            </a:r>
            <a:endParaRPr sz="500">
              <a:latin typeface="Tahoma"/>
              <a:cs typeface="Tahom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24978" y="4879345"/>
            <a:ext cx="32252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50" dirty="0" smtClean="0">
                <a:solidFill>
                  <a:schemeClr val="bg1"/>
                </a:solidFill>
              </a:rPr>
              <a:t>34</a:t>
            </a:r>
            <a:endParaRPr lang="ru-RU" sz="105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65955" y="161372"/>
            <a:ext cx="2024005" cy="117758"/>
          </a:xfrm>
          <a:prstGeom prst="rect">
            <a:avLst/>
          </a:prstGeom>
        </p:spPr>
        <p:txBody>
          <a:bodyPr vert="horz" wrap="square" lIns="0" tIns="9939" rIns="0" bIns="0" rtlCol="0">
            <a:spAutoFit/>
          </a:bodyPr>
          <a:lstStyle/>
          <a:p>
            <a:pPr marL="9939">
              <a:spcBef>
                <a:spcPts val="78"/>
              </a:spcBef>
            </a:pPr>
            <a:r>
              <a:rPr sz="700" b="1" spc="35" dirty="0">
                <a:solidFill>
                  <a:srgbClr val="33AF7B"/>
                </a:solidFill>
                <a:latin typeface="Tahoma"/>
                <a:cs typeface="Tahoma"/>
              </a:rPr>
              <a:t>НАВИГАЦИЯ</a:t>
            </a:r>
            <a:endParaRPr sz="700">
              <a:latin typeface="Tahoma"/>
              <a:cs typeface="Tahom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65312" y="701649"/>
            <a:ext cx="5024856" cy="287035"/>
          </a:xfrm>
          <a:prstGeom prst="rect">
            <a:avLst/>
          </a:prstGeom>
        </p:spPr>
        <p:txBody>
          <a:bodyPr vert="horz" wrap="square" lIns="0" tIns="9939" rIns="0" bIns="0" rtlCol="0">
            <a:spAutoFit/>
          </a:bodyPr>
          <a:lstStyle/>
          <a:p>
            <a:pPr marL="9939">
              <a:spcBef>
                <a:spcPts val="78"/>
              </a:spcBef>
            </a:pPr>
            <a:r>
              <a:rPr lang="ru-RU" spc="35" dirty="0" smtClean="0"/>
              <a:t>Стойка</a:t>
            </a:r>
            <a:r>
              <a:rPr spc="-31" dirty="0" smtClean="0"/>
              <a:t> </a:t>
            </a:r>
            <a:r>
              <a:rPr spc="23" dirty="0"/>
              <a:t>администратора-консультанта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947408" y="1250801"/>
            <a:ext cx="6296545" cy="3467868"/>
            <a:chOff x="1107941" y="1839141"/>
            <a:chExt cx="7363459" cy="5099050"/>
          </a:xfrm>
        </p:grpSpPr>
        <p:sp>
          <p:nvSpPr>
            <p:cNvPr id="5" name="object 5"/>
            <p:cNvSpPr/>
            <p:nvPr/>
          </p:nvSpPr>
          <p:spPr>
            <a:xfrm>
              <a:off x="1934067" y="3161647"/>
              <a:ext cx="404495" cy="2226945"/>
            </a:xfrm>
            <a:custGeom>
              <a:avLst/>
              <a:gdLst/>
              <a:ahLst/>
              <a:cxnLst/>
              <a:rect l="l" t="t" r="r" b="b"/>
              <a:pathLst>
                <a:path w="404494" h="2226945">
                  <a:moveTo>
                    <a:pt x="0" y="0"/>
                  </a:moveTo>
                  <a:lnTo>
                    <a:pt x="0" y="1776615"/>
                  </a:lnTo>
                  <a:lnTo>
                    <a:pt x="404228" y="2226894"/>
                  </a:lnTo>
                  <a:lnTo>
                    <a:pt x="404228" y="4502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5C2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934066" y="3161642"/>
              <a:ext cx="4292600" cy="486409"/>
            </a:xfrm>
            <a:custGeom>
              <a:avLst/>
              <a:gdLst/>
              <a:ahLst/>
              <a:cxnLst/>
              <a:rect l="l" t="t" r="r" b="b"/>
              <a:pathLst>
                <a:path w="4292600" h="486410">
                  <a:moveTo>
                    <a:pt x="3851198" y="0"/>
                  </a:moveTo>
                  <a:lnTo>
                    <a:pt x="0" y="0"/>
                  </a:lnTo>
                  <a:lnTo>
                    <a:pt x="441236" y="486054"/>
                  </a:lnTo>
                  <a:lnTo>
                    <a:pt x="4292434" y="486054"/>
                  </a:lnTo>
                  <a:lnTo>
                    <a:pt x="3851198" y="0"/>
                  </a:lnTo>
                  <a:close/>
                </a:path>
              </a:pathLst>
            </a:custGeom>
            <a:solidFill>
              <a:srgbClr val="F2F1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311549" y="2375030"/>
              <a:ext cx="6153150" cy="440055"/>
            </a:xfrm>
            <a:custGeom>
              <a:avLst/>
              <a:gdLst/>
              <a:ahLst/>
              <a:cxnLst/>
              <a:rect l="l" t="t" r="r" b="b"/>
              <a:pathLst>
                <a:path w="6153150" h="440055">
                  <a:moveTo>
                    <a:pt x="5669915" y="0"/>
                  </a:moveTo>
                  <a:lnTo>
                    <a:pt x="0" y="0"/>
                  </a:lnTo>
                  <a:lnTo>
                    <a:pt x="483019" y="439902"/>
                  </a:lnTo>
                  <a:lnTo>
                    <a:pt x="6152946" y="439902"/>
                  </a:lnTo>
                  <a:lnTo>
                    <a:pt x="5669915" y="0"/>
                  </a:lnTo>
                  <a:close/>
                </a:path>
              </a:pathLst>
            </a:custGeom>
            <a:solidFill>
              <a:srgbClr val="6BBC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794571" y="2814929"/>
              <a:ext cx="5670550" cy="3339465"/>
            </a:xfrm>
            <a:custGeom>
              <a:avLst/>
              <a:gdLst/>
              <a:ahLst/>
              <a:cxnLst/>
              <a:rect l="l" t="t" r="r" b="b"/>
              <a:pathLst>
                <a:path w="5670550" h="3339465">
                  <a:moveTo>
                    <a:pt x="5669927" y="0"/>
                  </a:moveTo>
                  <a:lnTo>
                    <a:pt x="0" y="0"/>
                  </a:lnTo>
                  <a:lnTo>
                    <a:pt x="0" y="3339185"/>
                  </a:lnTo>
                  <a:lnTo>
                    <a:pt x="5669927" y="3339185"/>
                  </a:lnTo>
                  <a:lnTo>
                    <a:pt x="5669927" y="0"/>
                  </a:lnTo>
                  <a:close/>
                </a:path>
              </a:pathLst>
            </a:custGeom>
            <a:solidFill>
              <a:srgbClr val="33AF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382688" y="1970445"/>
              <a:ext cx="404495" cy="855344"/>
            </a:xfrm>
            <a:custGeom>
              <a:avLst/>
              <a:gdLst/>
              <a:ahLst/>
              <a:cxnLst/>
              <a:rect l="l" t="t" r="r" b="b"/>
              <a:pathLst>
                <a:path w="404495" h="855344">
                  <a:moveTo>
                    <a:pt x="0" y="0"/>
                  </a:moveTo>
                  <a:lnTo>
                    <a:pt x="0" y="404685"/>
                  </a:lnTo>
                  <a:lnTo>
                    <a:pt x="404228" y="854963"/>
                  </a:lnTo>
                  <a:lnTo>
                    <a:pt x="404228" y="4502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8A7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262693" y="1839150"/>
              <a:ext cx="4292600" cy="561975"/>
            </a:xfrm>
            <a:custGeom>
              <a:avLst/>
              <a:gdLst/>
              <a:ahLst/>
              <a:cxnLst/>
              <a:rect l="l" t="t" r="r" b="b"/>
              <a:pathLst>
                <a:path w="4292600" h="561975">
                  <a:moveTo>
                    <a:pt x="4292435" y="561416"/>
                  </a:moveTo>
                  <a:lnTo>
                    <a:pt x="3948633" y="108140"/>
                  </a:lnTo>
                  <a:lnTo>
                    <a:pt x="3933190" y="108140"/>
                  </a:lnTo>
                  <a:lnTo>
                    <a:pt x="3851173" y="0"/>
                  </a:lnTo>
                  <a:lnTo>
                    <a:pt x="0" y="0"/>
                  </a:lnTo>
                  <a:lnTo>
                    <a:pt x="0" y="71716"/>
                  </a:lnTo>
                  <a:lnTo>
                    <a:pt x="97434" y="179857"/>
                  </a:lnTo>
                  <a:lnTo>
                    <a:pt x="137274" y="224078"/>
                  </a:lnTo>
                  <a:lnTo>
                    <a:pt x="343789" y="453275"/>
                  </a:lnTo>
                  <a:lnTo>
                    <a:pt x="441236" y="561416"/>
                  </a:lnTo>
                  <a:lnTo>
                    <a:pt x="4292435" y="561416"/>
                  </a:lnTo>
                  <a:close/>
                </a:path>
              </a:pathLst>
            </a:custGeom>
            <a:solidFill>
              <a:srgbClr val="C5C2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311547" y="2375028"/>
              <a:ext cx="483234" cy="3779520"/>
            </a:xfrm>
            <a:custGeom>
              <a:avLst/>
              <a:gdLst/>
              <a:ahLst/>
              <a:cxnLst/>
              <a:rect l="l" t="t" r="r" b="b"/>
              <a:pathLst>
                <a:path w="483235" h="3779520">
                  <a:moveTo>
                    <a:pt x="0" y="0"/>
                  </a:moveTo>
                  <a:lnTo>
                    <a:pt x="0" y="3155746"/>
                  </a:lnTo>
                  <a:lnTo>
                    <a:pt x="483031" y="3779088"/>
                  </a:lnTo>
                  <a:lnTo>
                    <a:pt x="483031" y="4399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B99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657723" y="2173916"/>
              <a:ext cx="46355" cy="1130935"/>
            </a:xfrm>
            <a:custGeom>
              <a:avLst/>
              <a:gdLst/>
              <a:ahLst/>
              <a:cxnLst/>
              <a:rect l="l" t="t" r="r" b="b"/>
              <a:pathLst>
                <a:path w="46354" h="1130935">
                  <a:moveTo>
                    <a:pt x="0" y="0"/>
                  </a:moveTo>
                  <a:lnTo>
                    <a:pt x="0" y="1080147"/>
                  </a:lnTo>
                  <a:lnTo>
                    <a:pt x="46215" y="1130769"/>
                  </a:lnTo>
                  <a:lnTo>
                    <a:pt x="46215" y="506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5C2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703929" y="2325179"/>
              <a:ext cx="3851275" cy="979805"/>
            </a:xfrm>
            <a:custGeom>
              <a:avLst/>
              <a:gdLst/>
              <a:ahLst/>
              <a:cxnLst/>
              <a:rect l="l" t="t" r="r" b="b"/>
              <a:pathLst>
                <a:path w="3851275" h="979804">
                  <a:moveTo>
                    <a:pt x="3851198" y="0"/>
                  </a:moveTo>
                  <a:lnTo>
                    <a:pt x="0" y="0"/>
                  </a:lnTo>
                  <a:lnTo>
                    <a:pt x="0" y="979500"/>
                  </a:lnTo>
                  <a:lnTo>
                    <a:pt x="3851198" y="979500"/>
                  </a:lnTo>
                  <a:lnTo>
                    <a:pt x="3851198" y="0"/>
                  </a:lnTo>
                  <a:close/>
                </a:path>
              </a:pathLst>
            </a:custGeom>
            <a:solidFill>
              <a:srgbClr val="DBDB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262704" y="1839141"/>
              <a:ext cx="4292600" cy="486409"/>
            </a:xfrm>
            <a:custGeom>
              <a:avLst/>
              <a:gdLst/>
              <a:ahLst/>
              <a:cxnLst/>
              <a:rect l="l" t="t" r="r" b="b"/>
              <a:pathLst>
                <a:path w="4292600" h="486410">
                  <a:moveTo>
                    <a:pt x="3851173" y="0"/>
                  </a:moveTo>
                  <a:lnTo>
                    <a:pt x="0" y="0"/>
                  </a:lnTo>
                  <a:lnTo>
                    <a:pt x="441248" y="486054"/>
                  </a:lnTo>
                  <a:lnTo>
                    <a:pt x="4292434" y="486054"/>
                  </a:lnTo>
                  <a:lnTo>
                    <a:pt x="3851173" y="0"/>
                  </a:lnTo>
                  <a:close/>
                </a:path>
              </a:pathLst>
            </a:custGeom>
            <a:solidFill>
              <a:srgbClr val="F2F1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70432" y="6133719"/>
              <a:ext cx="213531" cy="63639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2794575" y="6325048"/>
              <a:ext cx="0" cy="612775"/>
            </a:xfrm>
            <a:custGeom>
              <a:avLst/>
              <a:gdLst/>
              <a:ahLst/>
              <a:cxnLst/>
              <a:rect l="l" t="t" r="r" b="b"/>
              <a:pathLst>
                <a:path h="612775">
                  <a:moveTo>
                    <a:pt x="0" y="0"/>
                  </a:moveTo>
                  <a:lnTo>
                    <a:pt x="0" y="612559"/>
                  </a:lnTo>
                </a:path>
              </a:pathLst>
            </a:custGeom>
            <a:ln w="12700">
              <a:solidFill>
                <a:srgbClr val="33AF7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8464496" y="6325048"/>
              <a:ext cx="0" cy="612775"/>
            </a:xfrm>
            <a:custGeom>
              <a:avLst/>
              <a:gdLst/>
              <a:ahLst/>
              <a:cxnLst/>
              <a:rect l="l" t="t" r="r" b="b"/>
              <a:pathLst>
                <a:path h="612775">
                  <a:moveTo>
                    <a:pt x="0" y="0"/>
                  </a:moveTo>
                  <a:lnTo>
                    <a:pt x="0" y="612559"/>
                  </a:lnTo>
                </a:path>
              </a:pathLst>
            </a:custGeom>
            <a:ln w="12700">
              <a:solidFill>
                <a:srgbClr val="33AF7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794575" y="6791124"/>
              <a:ext cx="5670550" cy="0"/>
            </a:xfrm>
            <a:custGeom>
              <a:avLst/>
              <a:gdLst/>
              <a:ahLst/>
              <a:cxnLst/>
              <a:rect l="l" t="t" r="r" b="b"/>
              <a:pathLst>
                <a:path w="5670550">
                  <a:moveTo>
                    <a:pt x="0" y="0"/>
                  </a:moveTo>
                  <a:lnTo>
                    <a:pt x="5669927" y="0"/>
                  </a:lnTo>
                </a:path>
              </a:pathLst>
            </a:custGeom>
            <a:ln w="12700">
              <a:solidFill>
                <a:srgbClr val="33AF7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335876" y="6399898"/>
              <a:ext cx="459105" cy="406400"/>
            </a:xfrm>
            <a:custGeom>
              <a:avLst/>
              <a:gdLst/>
              <a:ahLst/>
              <a:cxnLst/>
              <a:rect l="l" t="t" r="r" b="b"/>
              <a:pathLst>
                <a:path w="459105" h="406400">
                  <a:moveTo>
                    <a:pt x="458698" y="0"/>
                  </a:moveTo>
                  <a:lnTo>
                    <a:pt x="0" y="405980"/>
                  </a:lnTo>
                </a:path>
              </a:pathLst>
            </a:custGeom>
            <a:ln w="12700">
              <a:solidFill>
                <a:srgbClr val="33AF7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255287" y="5092646"/>
              <a:ext cx="459105" cy="406400"/>
            </a:xfrm>
            <a:custGeom>
              <a:avLst/>
              <a:gdLst/>
              <a:ahLst/>
              <a:cxnLst/>
              <a:rect l="l" t="t" r="r" b="b"/>
              <a:pathLst>
                <a:path w="459105" h="406400">
                  <a:moveTo>
                    <a:pt x="458698" y="0"/>
                  </a:moveTo>
                  <a:lnTo>
                    <a:pt x="0" y="405980"/>
                  </a:lnTo>
                </a:path>
              </a:pathLst>
            </a:custGeom>
            <a:ln w="12700">
              <a:solidFill>
                <a:srgbClr val="33AF7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364974" y="5401546"/>
              <a:ext cx="1080770" cy="1307465"/>
            </a:xfrm>
            <a:custGeom>
              <a:avLst/>
              <a:gdLst/>
              <a:ahLst/>
              <a:cxnLst/>
              <a:rect l="l" t="t" r="r" b="b"/>
              <a:pathLst>
                <a:path w="1080770" h="1307465">
                  <a:moveTo>
                    <a:pt x="0" y="0"/>
                  </a:moveTo>
                  <a:lnTo>
                    <a:pt x="1080592" y="1307249"/>
                  </a:lnTo>
                </a:path>
              </a:pathLst>
            </a:custGeom>
            <a:ln w="12700">
              <a:solidFill>
                <a:srgbClr val="33AF7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107941" y="3116272"/>
              <a:ext cx="612775" cy="0"/>
            </a:xfrm>
            <a:custGeom>
              <a:avLst/>
              <a:gdLst/>
              <a:ahLst/>
              <a:cxnLst/>
              <a:rect l="l" t="t" r="r" b="b"/>
              <a:pathLst>
                <a:path w="612775">
                  <a:moveTo>
                    <a:pt x="612559" y="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33AF7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107944" y="4882789"/>
              <a:ext cx="612775" cy="0"/>
            </a:xfrm>
            <a:custGeom>
              <a:avLst/>
              <a:gdLst/>
              <a:ahLst/>
              <a:cxnLst/>
              <a:rect l="l" t="t" r="r" b="b"/>
              <a:pathLst>
                <a:path w="612775">
                  <a:moveTo>
                    <a:pt x="612559" y="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33AF7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254424" y="3116272"/>
              <a:ext cx="0" cy="1766570"/>
            </a:xfrm>
            <a:custGeom>
              <a:avLst/>
              <a:gdLst/>
              <a:ahLst/>
              <a:cxnLst/>
              <a:rect l="l" t="t" r="r" b="b"/>
              <a:pathLst>
                <a:path h="1766570">
                  <a:moveTo>
                    <a:pt x="0" y="0"/>
                  </a:moveTo>
                  <a:lnTo>
                    <a:pt x="0" y="1766519"/>
                  </a:lnTo>
                </a:path>
              </a:pathLst>
            </a:custGeom>
            <a:ln w="12700">
              <a:solidFill>
                <a:srgbClr val="33AF7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434440" y="3420757"/>
              <a:ext cx="141732" cy="125742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595466" y="3411598"/>
              <a:ext cx="225089" cy="136345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889348" y="3448420"/>
              <a:ext cx="207634" cy="99517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116470" y="3448420"/>
              <a:ext cx="239621" cy="99517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375584" y="3411598"/>
              <a:ext cx="100596" cy="134899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6501612" y="3449980"/>
              <a:ext cx="98425" cy="96520"/>
            </a:xfrm>
            <a:custGeom>
              <a:avLst/>
              <a:gdLst/>
              <a:ahLst/>
              <a:cxnLst/>
              <a:rect l="l" t="t" r="r" b="b"/>
              <a:pathLst>
                <a:path w="98425" h="96520">
                  <a:moveTo>
                    <a:pt x="97904" y="0"/>
                  </a:moveTo>
                  <a:lnTo>
                    <a:pt x="69888" y="0"/>
                  </a:lnTo>
                  <a:lnTo>
                    <a:pt x="69888" y="38100"/>
                  </a:lnTo>
                  <a:lnTo>
                    <a:pt x="27838" y="38100"/>
                  </a:lnTo>
                  <a:lnTo>
                    <a:pt x="27838" y="0"/>
                  </a:lnTo>
                  <a:lnTo>
                    <a:pt x="0" y="0"/>
                  </a:lnTo>
                  <a:lnTo>
                    <a:pt x="0" y="38100"/>
                  </a:lnTo>
                  <a:lnTo>
                    <a:pt x="0" y="60960"/>
                  </a:lnTo>
                  <a:lnTo>
                    <a:pt x="0" y="96520"/>
                  </a:lnTo>
                  <a:lnTo>
                    <a:pt x="27838" y="96520"/>
                  </a:lnTo>
                  <a:lnTo>
                    <a:pt x="27838" y="60960"/>
                  </a:lnTo>
                  <a:lnTo>
                    <a:pt x="69888" y="60960"/>
                  </a:lnTo>
                  <a:lnTo>
                    <a:pt x="69888" y="96520"/>
                  </a:lnTo>
                  <a:lnTo>
                    <a:pt x="97904" y="96520"/>
                  </a:lnTo>
                  <a:lnTo>
                    <a:pt x="97904" y="60960"/>
                  </a:lnTo>
                  <a:lnTo>
                    <a:pt x="97904" y="38100"/>
                  </a:lnTo>
                  <a:lnTo>
                    <a:pt x="9790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3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624764" y="3449853"/>
              <a:ext cx="127368" cy="96824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777568" y="3411598"/>
              <a:ext cx="100596" cy="134899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954850" y="3448420"/>
              <a:ext cx="219436" cy="118915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193775" y="3448414"/>
              <a:ext cx="323627" cy="132930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3935298" y="2909049"/>
              <a:ext cx="371475" cy="260985"/>
            </a:xfrm>
            <a:custGeom>
              <a:avLst/>
              <a:gdLst/>
              <a:ahLst/>
              <a:cxnLst/>
              <a:rect l="l" t="t" r="r" b="b"/>
              <a:pathLst>
                <a:path w="371475" h="260985">
                  <a:moveTo>
                    <a:pt x="371195" y="147027"/>
                  </a:moveTo>
                  <a:lnTo>
                    <a:pt x="362839" y="105702"/>
                  </a:lnTo>
                  <a:lnTo>
                    <a:pt x="340042" y="71932"/>
                  </a:lnTo>
                  <a:lnTo>
                    <a:pt x="306273" y="49136"/>
                  </a:lnTo>
                  <a:lnTo>
                    <a:pt x="264947" y="40779"/>
                  </a:lnTo>
                  <a:lnTo>
                    <a:pt x="223634" y="49136"/>
                  </a:lnTo>
                  <a:lnTo>
                    <a:pt x="202907" y="63131"/>
                  </a:lnTo>
                  <a:lnTo>
                    <a:pt x="181330" y="31153"/>
                  </a:lnTo>
                  <a:lnTo>
                    <a:pt x="147561" y="8356"/>
                  </a:lnTo>
                  <a:lnTo>
                    <a:pt x="106248" y="0"/>
                  </a:lnTo>
                  <a:lnTo>
                    <a:pt x="64922" y="8356"/>
                  </a:lnTo>
                  <a:lnTo>
                    <a:pt x="31153" y="31153"/>
                  </a:lnTo>
                  <a:lnTo>
                    <a:pt x="8356" y="64922"/>
                  </a:lnTo>
                  <a:lnTo>
                    <a:pt x="0" y="106248"/>
                  </a:lnTo>
                  <a:lnTo>
                    <a:pt x="0" y="260400"/>
                  </a:lnTo>
                  <a:lnTo>
                    <a:pt x="53784" y="260400"/>
                  </a:lnTo>
                  <a:lnTo>
                    <a:pt x="53784" y="106248"/>
                  </a:lnTo>
                  <a:lnTo>
                    <a:pt x="57912" y="85839"/>
                  </a:lnTo>
                  <a:lnTo>
                    <a:pt x="69164" y="69164"/>
                  </a:lnTo>
                  <a:lnTo>
                    <a:pt x="85839" y="57912"/>
                  </a:lnTo>
                  <a:lnTo>
                    <a:pt x="106248" y="53784"/>
                  </a:lnTo>
                  <a:lnTo>
                    <a:pt x="126644" y="57912"/>
                  </a:lnTo>
                  <a:lnTo>
                    <a:pt x="143319" y="69164"/>
                  </a:lnTo>
                  <a:lnTo>
                    <a:pt x="154571" y="85839"/>
                  </a:lnTo>
                  <a:lnTo>
                    <a:pt x="158711" y="106248"/>
                  </a:lnTo>
                  <a:lnTo>
                    <a:pt x="158699" y="146989"/>
                  </a:lnTo>
                  <a:lnTo>
                    <a:pt x="158699" y="260400"/>
                  </a:lnTo>
                  <a:lnTo>
                    <a:pt x="212483" y="260400"/>
                  </a:lnTo>
                  <a:lnTo>
                    <a:pt x="212496" y="146977"/>
                  </a:lnTo>
                  <a:lnTo>
                    <a:pt x="216623" y="126619"/>
                  </a:lnTo>
                  <a:lnTo>
                    <a:pt x="227876" y="109943"/>
                  </a:lnTo>
                  <a:lnTo>
                    <a:pt x="244551" y="98691"/>
                  </a:lnTo>
                  <a:lnTo>
                    <a:pt x="264947" y="94564"/>
                  </a:lnTo>
                  <a:lnTo>
                    <a:pt x="285343" y="98691"/>
                  </a:lnTo>
                  <a:lnTo>
                    <a:pt x="302031" y="109943"/>
                  </a:lnTo>
                  <a:lnTo>
                    <a:pt x="313283" y="126619"/>
                  </a:lnTo>
                  <a:lnTo>
                    <a:pt x="317411" y="147027"/>
                  </a:lnTo>
                  <a:lnTo>
                    <a:pt x="317398" y="260400"/>
                  </a:lnTo>
                  <a:lnTo>
                    <a:pt x="371195" y="260400"/>
                  </a:lnTo>
                  <a:lnTo>
                    <a:pt x="371195" y="147027"/>
                  </a:lnTo>
                  <a:close/>
                </a:path>
              </a:pathLst>
            </a:custGeom>
            <a:solidFill>
              <a:srgbClr val="38AF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" name="object 3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841196" y="3086237"/>
              <a:ext cx="83273" cy="83286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3999903" y="2814929"/>
              <a:ext cx="1151255" cy="354965"/>
            </a:xfrm>
            <a:custGeom>
              <a:avLst/>
              <a:gdLst/>
              <a:ahLst/>
              <a:cxnLst/>
              <a:rect l="l" t="t" r="r" b="b"/>
              <a:pathLst>
                <a:path w="1151254" h="354964">
                  <a:moveTo>
                    <a:pt x="83273" y="41643"/>
                  </a:moveTo>
                  <a:lnTo>
                    <a:pt x="79997" y="25438"/>
                  </a:lnTo>
                  <a:lnTo>
                    <a:pt x="71081" y="12204"/>
                  </a:lnTo>
                  <a:lnTo>
                    <a:pt x="57835" y="3276"/>
                  </a:lnTo>
                  <a:lnTo>
                    <a:pt x="41630" y="0"/>
                  </a:lnTo>
                  <a:lnTo>
                    <a:pt x="25425" y="3276"/>
                  </a:lnTo>
                  <a:lnTo>
                    <a:pt x="12192" y="12204"/>
                  </a:lnTo>
                  <a:lnTo>
                    <a:pt x="3276" y="25438"/>
                  </a:lnTo>
                  <a:lnTo>
                    <a:pt x="0" y="41643"/>
                  </a:lnTo>
                  <a:lnTo>
                    <a:pt x="3276" y="57861"/>
                  </a:lnTo>
                  <a:lnTo>
                    <a:pt x="12192" y="71094"/>
                  </a:lnTo>
                  <a:lnTo>
                    <a:pt x="25425" y="80022"/>
                  </a:lnTo>
                  <a:lnTo>
                    <a:pt x="41630" y="83286"/>
                  </a:lnTo>
                  <a:lnTo>
                    <a:pt x="57835" y="80022"/>
                  </a:lnTo>
                  <a:lnTo>
                    <a:pt x="71081" y="71094"/>
                  </a:lnTo>
                  <a:lnTo>
                    <a:pt x="79997" y="57861"/>
                  </a:lnTo>
                  <a:lnTo>
                    <a:pt x="83273" y="41643"/>
                  </a:lnTo>
                  <a:close/>
                </a:path>
                <a:path w="1151254" h="354964">
                  <a:moveTo>
                    <a:pt x="241985" y="312953"/>
                  </a:moveTo>
                  <a:lnTo>
                    <a:pt x="238709" y="296748"/>
                  </a:lnTo>
                  <a:lnTo>
                    <a:pt x="229781" y="283514"/>
                  </a:lnTo>
                  <a:lnTo>
                    <a:pt x="216547" y="274586"/>
                  </a:lnTo>
                  <a:lnTo>
                    <a:pt x="200342" y="271310"/>
                  </a:lnTo>
                  <a:lnTo>
                    <a:pt x="184137" y="274586"/>
                  </a:lnTo>
                  <a:lnTo>
                    <a:pt x="170903" y="283514"/>
                  </a:lnTo>
                  <a:lnTo>
                    <a:pt x="161975" y="296748"/>
                  </a:lnTo>
                  <a:lnTo>
                    <a:pt x="158711" y="312953"/>
                  </a:lnTo>
                  <a:lnTo>
                    <a:pt x="161975" y="329171"/>
                  </a:lnTo>
                  <a:lnTo>
                    <a:pt x="170903" y="342404"/>
                  </a:lnTo>
                  <a:lnTo>
                    <a:pt x="184137" y="351332"/>
                  </a:lnTo>
                  <a:lnTo>
                    <a:pt x="200342" y="354596"/>
                  </a:lnTo>
                  <a:lnTo>
                    <a:pt x="216547" y="351332"/>
                  </a:lnTo>
                  <a:lnTo>
                    <a:pt x="229781" y="342404"/>
                  </a:lnTo>
                  <a:lnTo>
                    <a:pt x="238709" y="329171"/>
                  </a:lnTo>
                  <a:lnTo>
                    <a:pt x="241985" y="312953"/>
                  </a:lnTo>
                  <a:close/>
                </a:path>
                <a:path w="1151254" h="354964">
                  <a:moveTo>
                    <a:pt x="241985" y="82423"/>
                  </a:moveTo>
                  <a:lnTo>
                    <a:pt x="238709" y="66217"/>
                  </a:lnTo>
                  <a:lnTo>
                    <a:pt x="229793" y="52984"/>
                  </a:lnTo>
                  <a:lnTo>
                    <a:pt x="216547" y="44056"/>
                  </a:lnTo>
                  <a:lnTo>
                    <a:pt x="200342" y="40779"/>
                  </a:lnTo>
                  <a:lnTo>
                    <a:pt x="184137" y="44056"/>
                  </a:lnTo>
                  <a:lnTo>
                    <a:pt x="170903" y="52984"/>
                  </a:lnTo>
                  <a:lnTo>
                    <a:pt x="161988" y="66217"/>
                  </a:lnTo>
                  <a:lnTo>
                    <a:pt x="158711" y="82423"/>
                  </a:lnTo>
                  <a:lnTo>
                    <a:pt x="161988" y="98640"/>
                  </a:lnTo>
                  <a:lnTo>
                    <a:pt x="170903" y="111874"/>
                  </a:lnTo>
                  <a:lnTo>
                    <a:pt x="184137" y="120802"/>
                  </a:lnTo>
                  <a:lnTo>
                    <a:pt x="200342" y="124066"/>
                  </a:lnTo>
                  <a:lnTo>
                    <a:pt x="216547" y="120802"/>
                  </a:lnTo>
                  <a:lnTo>
                    <a:pt x="229793" y="111874"/>
                  </a:lnTo>
                  <a:lnTo>
                    <a:pt x="238709" y="98640"/>
                  </a:lnTo>
                  <a:lnTo>
                    <a:pt x="241985" y="82423"/>
                  </a:lnTo>
                  <a:close/>
                </a:path>
                <a:path w="1151254" h="354964">
                  <a:moveTo>
                    <a:pt x="400697" y="312953"/>
                  </a:moveTo>
                  <a:lnTo>
                    <a:pt x="397421" y="296748"/>
                  </a:lnTo>
                  <a:lnTo>
                    <a:pt x="388505" y="283514"/>
                  </a:lnTo>
                  <a:lnTo>
                    <a:pt x="375259" y="274586"/>
                  </a:lnTo>
                  <a:lnTo>
                    <a:pt x="359054" y="271310"/>
                  </a:lnTo>
                  <a:lnTo>
                    <a:pt x="342849" y="274586"/>
                  </a:lnTo>
                  <a:lnTo>
                    <a:pt x="329615" y="283514"/>
                  </a:lnTo>
                  <a:lnTo>
                    <a:pt x="320700" y="296748"/>
                  </a:lnTo>
                  <a:lnTo>
                    <a:pt x="317423" y="312953"/>
                  </a:lnTo>
                  <a:lnTo>
                    <a:pt x="320700" y="329171"/>
                  </a:lnTo>
                  <a:lnTo>
                    <a:pt x="329615" y="342404"/>
                  </a:lnTo>
                  <a:lnTo>
                    <a:pt x="342849" y="351332"/>
                  </a:lnTo>
                  <a:lnTo>
                    <a:pt x="359054" y="354596"/>
                  </a:lnTo>
                  <a:lnTo>
                    <a:pt x="375259" y="351332"/>
                  </a:lnTo>
                  <a:lnTo>
                    <a:pt x="388505" y="342404"/>
                  </a:lnTo>
                  <a:lnTo>
                    <a:pt x="397421" y="329171"/>
                  </a:lnTo>
                  <a:lnTo>
                    <a:pt x="400697" y="312953"/>
                  </a:lnTo>
                  <a:close/>
                </a:path>
                <a:path w="1151254" h="354964">
                  <a:moveTo>
                    <a:pt x="587438" y="131914"/>
                  </a:moveTo>
                  <a:lnTo>
                    <a:pt x="581825" y="115925"/>
                  </a:lnTo>
                  <a:lnTo>
                    <a:pt x="571271" y="104063"/>
                  </a:lnTo>
                  <a:lnTo>
                    <a:pt x="557085" y="96685"/>
                  </a:lnTo>
                  <a:lnTo>
                    <a:pt x="540613" y="94145"/>
                  </a:lnTo>
                  <a:lnTo>
                    <a:pt x="520979" y="97904"/>
                  </a:lnTo>
                  <a:lnTo>
                    <a:pt x="505447" y="108229"/>
                  </a:lnTo>
                  <a:lnTo>
                    <a:pt x="495236" y="123786"/>
                  </a:lnTo>
                  <a:lnTo>
                    <a:pt x="491566" y="143192"/>
                  </a:lnTo>
                  <a:lnTo>
                    <a:pt x="495236" y="162610"/>
                  </a:lnTo>
                  <a:lnTo>
                    <a:pt x="505434" y="178168"/>
                  </a:lnTo>
                  <a:lnTo>
                    <a:pt x="520915" y="188493"/>
                  </a:lnTo>
                  <a:lnTo>
                    <a:pt x="540448" y="192239"/>
                  </a:lnTo>
                  <a:lnTo>
                    <a:pt x="556780" y="189801"/>
                  </a:lnTo>
                  <a:lnTo>
                    <a:pt x="570992" y="182575"/>
                  </a:lnTo>
                  <a:lnTo>
                    <a:pt x="581685" y="170688"/>
                  </a:lnTo>
                  <a:lnTo>
                    <a:pt x="587438" y="154305"/>
                  </a:lnTo>
                  <a:lnTo>
                    <a:pt x="562317" y="154305"/>
                  </a:lnTo>
                  <a:lnTo>
                    <a:pt x="559092" y="161036"/>
                  </a:lnTo>
                  <a:lnTo>
                    <a:pt x="554075" y="165849"/>
                  </a:lnTo>
                  <a:lnTo>
                    <a:pt x="547712" y="168732"/>
                  </a:lnTo>
                  <a:lnTo>
                    <a:pt x="540448" y="169684"/>
                  </a:lnTo>
                  <a:lnTo>
                    <a:pt x="530593" y="167767"/>
                  </a:lnTo>
                  <a:lnTo>
                    <a:pt x="522947" y="162344"/>
                  </a:lnTo>
                  <a:lnTo>
                    <a:pt x="518020" y="153974"/>
                  </a:lnTo>
                  <a:lnTo>
                    <a:pt x="516343" y="143192"/>
                  </a:lnTo>
                  <a:lnTo>
                    <a:pt x="517969" y="132499"/>
                  </a:lnTo>
                  <a:lnTo>
                    <a:pt x="522846" y="124117"/>
                  </a:lnTo>
                  <a:lnTo>
                    <a:pt x="530529" y="118656"/>
                  </a:lnTo>
                  <a:lnTo>
                    <a:pt x="540613" y="116700"/>
                  </a:lnTo>
                  <a:lnTo>
                    <a:pt x="547776" y="117640"/>
                  </a:lnTo>
                  <a:lnTo>
                    <a:pt x="554101" y="120459"/>
                  </a:lnTo>
                  <a:lnTo>
                    <a:pt x="559092" y="125209"/>
                  </a:lnTo>
                  <a:lnTo>
                    <a:pt x="562317" y="131914"/>
                  </a:lnTo>
                  <a:lnTo>
                    <a:pt x="587438" y="131914"/>
                  </a:lnTo>
                  <a:close/>
                </a:path>
                <a:path w="1151254" h="354964">
                  <a:moveTo>
                    <a:pt x="697826" y="149517"/>
                  </a:moveTo>
                  <a:lnTo>
                    <a:pt x="686371" y="110236"/>
                  </a:lnTo>
                  <a:lnTo>
                    <a:pt x="671855" y="99275"/>
                  </a:lnTo>
                  <a:lnTo>
                    <a:pt x="671855" y="131572"/>
                  </a:lnTo>
                  <a:lnTo>
                    <a:pt x="626910" y="131572"/>
                  </a:lnTo>
                  <a:lnTo>
                    <a:pt x="630072" y="124625"/>
                  </a:lnTo>
                  <a:lnTo>
                    <a:pt x="634936" y="119164"/>
                  </a:lnTo>
                  <a:lnTo>
                    <a:pt x="641477" y="115595"/>
                  </a:lnTo>
                  <a:lnTo>
                    <a:pt x="649643" y="114312"/>
                  </a:lnTo>
                  <a:lnTo>
                    <a:pt x="657694" y="115570"/>
                  </a:lnTo>
                  <a:lnTo>
                    <a:pt x="664146" y="119100"/>
                  </a:lnTo>
                  <a:lnTo>
                    <a:pt x="668883" y="124561"/>
                  </a:lnTo>
                  <a:lnTo>
                    <a:pt x="671855" y="131572"/>
                  </a:lnTo>
                  <a:lnTo>
                    <a:pt x="671855" y="99275"/>
                  </a:lnTo>
                  <a:lnTo>
                    <a:pt x="670763" y="98450"/>
                  </a:lnTo>
                  <a:lnTo>
                    <a:pt x="649808" y="94145"/>
                  </a:lnTo>
                  <a:lnTo>
                    <a:pt x="630021" y="97878"/>
                  </a:lnTo>
                  <a:lnTo>
                    <a:pt x="614514" y="108178"/>
                  </a:lnTo>
                  <a:lnTo>
                    <a:pt x="604380" y="123774"/>
                  </a:lnTo>
                  <a:lnTo>
                    <a:pt x="600760" y="143357"/>
                  </a:lnTo>
                  <a:lnTo>
                    <a:pt x="604367" y="162826"/>
                  </a:lnTo>
                  <a:lnTo>
                    <a:pt x="614514" y="178320"/>
                  </a:lnTo>
                  <a:lnTo>
                    <a:pt x="630174" y="188544"/>
                  </a:lnTo>
                  <a:lnTo>
                    <a:pt x="650316" y="192239"/>
                  </a:lnTo>
                  <a:lnTo>
                    <a:pt x="665022" y="190373"/>
                  </a:lnTo>
                  <a:lnTo>
                    <a:pt x="678230" y="184594"/>
                  </a:lnTo>
                  <a:lnTo>
                    <a:pt x="688987" y="174650"/>
                  </a:lnTo>
                  <a:lnTo>
                    <a:pt x="690295" y="172072"/>
                  </a:lnTo>
                  <a:lnTo>
                    <a:pt x="696290" y="160286"/>
                  </a:lnTo>
                  <a:lnTo>
                    <a:pt x="671004" y="160286"/>
                  </a:lnTo>
                  <a:lnTo>
                    <a:pt x="667753" y="167805"/>
                  </a:lnTo>
                  <a:lnTo>
                    <a:pt x="659549" y="172072"/>
                  </a:lnTo>
                  <a:lnTo>
                    <a:pt x="650151" y="172072"/>
                  </a:lnTo>
                  <a:lnTo>
                    <a:pt x="641210" y="170662"/>
                  </a:lnTo>
                  <a:lnTo>
                    <a:pt x="633768" y="166433"/>
                  </a:lnTo>
                  <a:lnTo>
                    <a:pt x="628396" y="159385"/>
                  </a:lnTo>
                  <a:lnTo>
                    <a:pt x="625716" y="149517"/>
                  </a:lnTo>
                  <a:lnTo>
                    <a:pt x="697826" y="149517"/>
                  </a:lnTo>
                  <a:close/>
                </a:path>
                <a:path w="1151254" h="354964">
                  <a:moveTo>
                    <a:pt x="819150" y="96202"/>
                  </a:moveTo>
                  <a:lnTo>
                    <a:pt x="791121" y="96202"/>
                  </a:lnTo>
                  <a:lnTo>
                    <a:pt x="766851" y="129692"/>
                  </a:lnTo>
                  <a:lnTo>
                    <a:pt x="742594" y="96202"/>
                  </a:lnTo>
                  <a:lnTo>
                    <a:pt x="714400" y="96202"/>
                  </a:lnTo>
                  <a:lnTo>
                    <a:pt x="714387" y="190195"/>
                  </a:lnTo>
                  <a:lnTo>
                    <a:pt x="738835" y="190195"/>
                  </a:lnTo>
                  <a:lnTo>
                    <a:pt x="738835" y="156870"/>
                  </a:lnTo>
                  <a:lnTo>
                    <a:pt x="737298" y="124739"/>
                  </a:lnTo>
                  <a:lnTo>
                    <a:pt x="766521" y="166776"/>
                  </a:lnTo>
                  <a:lnTo>
                    <a:pt x="767194" y="166776"/>
                  </a:lnTo>
                  <a:lnTo>
                    <a:pt x="796417" y="124739"/>
                  </a:lnTo>
                  <a:lnTo>
                    <a:pt x="794715" y="156870"/>
                  </a:lnTo>
                  <a:lnTo>
                    <a:pt x="794715" y="190195"/>
                  </a:lnTo>
                  <a:lnTo>
                    <a:pt x="819150" y="190195"/>
                  </a:lnTo>
                  <a:lnTo>
                    <a:pt x="819150" y="96202"/>
                  </a:lnTo>
                  <a:close/>
                </a:path>
                <a:path w="1151254" h="354964">
                  <a:moveTo>
                    <a:pt x="933640" y="149517"/>
                  </a:moveTo>
                  <a:lnTo>
                    <a:pt x="922185" y="110236"/>
                  </a:lnTo>
                  <a:lnTo>
                    <a:pt x="907669" y="99275"/>
                  </a:lnTo>
                  <a:lnTo>
                    <a:pt x="907669" y="131572"/>
                  </a:lnTo>
                  <a:lnTo>
                    <a:pt x="862723" y="131572"/>
                  </a:lnTo>
                  <a:lnTo>
                    <a:pt x="865886" y="124625"/>
                  </a:lnTo>
                  <a:lnTo>
                    <a:pt x="870750" y="119164"/>
                  </a:lnTo>
                  <a:lnTo>
                    <a:pt x="877290" y="115595"/>
                  </a:lnTo>
                  <a:lnTo>
                    <a:pt x="885456" y="114312"/>
                  </a:lnTo>
                  <a:lnTo>
                    <a:pt x="893508" y="115570"/>
                  </a:lnTo>
                  <a:lnTo>
                    <a:pt x="899960" y="119100"/>
                  </a:lnTo>
                  <a:lnTo>
                    <a:pt x="904697" y="124561"/>
                  </a:lnTo>
                  <a:lnTo>
                    <a:pt x="907669" y="131572"/>
                  </a:lnTo>
                  <a:lnTo>
                    <a:pt x="907669" y="99275"/>
                  </a:lnTo>
                  <a:lnTo>
                    <a:pt x="906576" y="98450"/>
                  </a:lnTo>
                  <a:lnTo>
                    <a:pt x="885621" y="94145"/>
                  </a:lnTo>
                  <a:lnTo>
                    <a:pt x="865847" y="97878"/>
                  </a:lnTo>
                  <a:lnTo>
                    <a:pt x="850328" y="108178"/>
                  </a:lnTo>
                  <a:lnTo>
                    <a:pt x="840193" y="123774"/>
                  </a:lnTo>
                  <a:lnTo>
                    <a:pt x="836574" y="143357"/>
                  </a:lnTo>
                  <a:lnTo>
                    <a:pt x="840181" y="162826"/>
                  </a:lnTo>
                  <a:lnTo>
                    <a:pt x="850328" y="178320"/>
                  </a:lnTo>
                  <a:lnTo>
                    <a:pt x="865987" y="188544"/>
                  </a:lnTo>
                  <a:lnTo>
                    <a:pt x="886129" y="192239"/>
                  </a:lnTo>
                  <a:lnTo>
                    <a:pt x="900836" y="190373"/>
                  </a:lnTo>
                  <a:lnTo>
                    <a:pt x="914057" y="184594"/>
                  </a:lnTo>
                  <a:lnTo>
                    <a:pt x="924801" y="174650"/>
                  </a:lnTo>
                  <a:lnTo>
                    <a:pt x="926109" y="172072"/>
                  </a:lnTo>
                  <a:lnTo>
                    <a:pt x="932103" y="160286"/>
                  </a:lnTo>
                  <a:lnTo>
                    <a:pt x="906818" y="160286"/>
                  </a:lnTo>
                  <a:lnTo>
                    <a:pt x="903566" y="167805"/>
                  </a:lnTo>
                  <a:lnTo>
                    <a:pt x="895362" y="172072"/>
                  </a:lnTo>
                  <a:lnTo>
                    <a:pt x="885964" y="172072"/>
                  </a:lnTo>
                  <a:lnTo>
                    <a:pt x="877023" y="170662"/>
                  </a:lnTo>
                  <a:lnTo>
                    <a:pt x="869581" y="166433"/>
                  </a:lnTo>
                  <a:lnTo>
                    <a:pt x="864209" y="159385"/>
                  </a:lnTo>
                  <a:lnTo>
                    <a:pt x="861529" y="149517"/>
                  </a:lnTo>
                  <a:lnTo>
                    <a:pt x="933640" y="149517"/>
                  </a:lnTo>
                  <a:close/>
                </a:path>
                <a:path w="1151254" h="354964">
                  <a:moveTo>
                    <a:pt x="1023696" y="52628"/>
                  </a:moveTo>
                  <a:lnTo>
                    <a:pt x="1004557" y="52628"/>
                  </a:lnTo>
                  <a:lnTo>
                    <a:pt x="1004557" y="62369"/>
                  </a:lnTo>
                  <a:lnTo>
                    <a:pt x="1000798" y="65951"/>
                  </a:lnTo>
                  <a:lnTo>
                    <a:pt x="989520" y="65951"/>
                  </a:lnTo>
                  <a:lnTo>
                    <a:pt x="985761" y="62369"/>
                  </a:lnTo>
                  <a:lnTo>
                    <a:pt x="985761" y="52628"/>
                  </a:lnTo>
                  <a:lnTo>
                    <a:pt x="966444" y="52628"/>
                  </a:lnTo>
                  <a:lnTo>
                    <a:pt x="966444" y="57238"/>
                  </a:lnTo>
                  <a:lnTo>
                    <a:pt x="968819" y="68770"/>
                  </a:lnTo>
                  <a:lnTo>
                    <a:pt x="975169" y="77292"/>
                  </a:lnTo>
                  <a:lnTo>
                    <a:pt x="984326" y="82588"/>
                  </a:lnTo>
                  <a:lnTo>
                    <a:pt x="995159" y="84404"/>
                  </a:lnTo>
                  <a:lnTo>
                    <a:pt x="1005890" y="82588"/>
                  </a:lnTo>
                  <a:lnTo>
                    <a:pt x="1014996" y="77292"/>
                  </a:lnTo>
                  <a:lnTo>
                    <a:pt x="1021321" y="68770"/>
                  </a:lnTo>
                  <a:lnTo>
                    <a:pt x="1021905" y="65951"/>
                  </a:lnTo>
                  <a:lnTo>
                    <a:pt x="1023696" y="57238"/>
                  </a:lnTo>
                  <a:lnTo>
                    <a:pt x="1023696" y="52628"/>
                  </a:lnTo>
                  <a:close/>
                </a:path>
                <a:path w="1151254" h="354964">
                  <a:moveTo>
                    <a:pt x="1040104" y="96202"/>
                  </a:moveTo>
                  <a:lnTo>
                    <a:pt x="1012075" y="96202"/>
                  </a:lnTo>
                  <a:lnTo>
                    <a:pt x="973455" y="157035"/>
                  </a:lnTo>
                  <a:lnTo>
                    <a:pt x="974648" y="129527"/>
                  </a:lnTo>
                  <a:lnTo>
                    <a:pt x="974648" y="96202"/>
                  </a:lnTo>
                  <a:lnTo>
                    <a:pt x="950214" y="96202"/>
                  </a:lnTo>
                  <a:lnTo>
                    <a:pt x="950214" y="190195"/>
                  </a:lnTo>
                  <a:lnTo>
                    <a:pt x="978408" y="190195"/>
                  </a:lnTo>
                  <a:lnTo>
                    <a:pt x="999439" y="157035"/>
                  </a:lnTo>
                  <a:lnTo>
                    <a:pt x="1017206" y="129006"/>
                  </a:lnTo>
                  <a:lnTo>
                    <a:pt x="1015657" y="156870"/>
                  </a:lnTo>
                  <a:lnTo>
                    <a:pt x="1015657" y="190195"/>
                  </a:lnTo>
                  <a:lnTo>
                    <a:pt x="1040104" y="190195"/>
                  </a:lnTo>
                  <a:lnTo>
                    <a:pt x="1040104" y="129006"/>
                  </a:lnTo>
                  <a:lnTo>
                    <a:pt x="1040104" y="96202"/>
                  </a:lnTo>
                  <a:close/>
                </a:path>
                <a:path w="1151254" h="354964">
                  <a:moveTo>
                    <a:pt x="1150835" y="96202"/>
                  </a:moveTo>
                  <a:lnTo>
                    <a:pt x="1126401" y="96202"/>
                  </a:lnTo>
                  <a:lnTo>
                    <a:pt x="1126401" y="130492"/>
                  </a:lnTo>
                  <a:lnTo>
                    <a:pt x="1084186" y="130492"/>
                  </a:lnTo>
                  <a:lnTo>
                    <a:pt x="1084186" y="96202"/>
                  </a:lnTo>
                  <a:lnTo>
                    <a:pt x="1059751" y="96202"/>
                  </a:lnTo>
                  <a:lnTo>
                    <a:pt x="1059751" y="130492"/>
                  </a:lnTo>
                  <a:lnTo>
                    <a:pt x="1059751" y="153352"/>
                  </a:lnTo>
                  <a:lnTo>
                    <a:pt x="1059751" y="190182"/>
                  </a:lnTo>
                  <a:lnTo>
                    <a:pt x="1084186" y="190182"/>
                  </a:lnTo>
                  <a:lnTo>
                    <a:pt x="1084186" y="153352"/>
                  </a:lnTo>
                  <a:lnTo>
                    <a:pt x="1126401" y="153352"/>
                  </a:lnTo>
                  <a:lnTo>
                    <a:pt x="1126401" y="190182"/>
                  </a:lnTo>
                  <a:lnTo>
                    <a:pt x="1150835" y="190182"/>
                  </a:lnTo>
                  <a:lnTo>
                    <a:pt x="1150835" y="153352"/>
                  </a:lnTo>
                  <a:lnTo>
                    <a:pt x="1150835" y="130492"/>
                  </a:lnTo>
                  <a:lnTo>
                    <a:pt x="1150835" y="96202"/>
                  </a:lnTo>
                  <a:close/>
                </a:path>
              </a:pathLst>
            </a:custGeom>
            <a:solidFill>
              <a:srgbClr val="38AF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" name="object 3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170220" y="2911132"/>
              <a:ext cx="119621" cy="93992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309302" y="2867553"/>
              <a:ext cx="89890" cy="137566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493693" y="3037848"/>
              <a:ext cx="412689" cy="171576"/>
            </a:xfrm>
            <a:prstGeom prst="rect">
              <a:avLst/>
            </a:prstGeom>
          </p:spPr>
        </p:pic>
      </p:grpSp>
      <p:pic>
        <p:nvPicPr>
          <p:cNvPr id="41" name="object 41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778460" y="2632720"/>
            <a:ext cx="136142" cy="43290"/>
          </a:xfrm>
          <a:prstGeom prst="rect">
            <a:avLst/>
          </a:prstGeom>
        </p:spPr>
      </p:pic>
      <p:pic>
        <p:nvPicPr>
          <p:cNvPr id="42" name="object 42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4698873" y="4519851"/>
            <a:ext cx="191593" cy="43289"/>
          </a:xfrm>
          <a:prstGeom prst="rect">
            <a:avLst/>
          </a:prstGeom>
        </p:spPr>
      </p:pic>
      <p:pic>
        <p:nvPicPr>
          <p:cNvPr id="43" name="object 43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7937074" y="2934960"/>
            <a:ext cx="158702" cy="43290"/>
          </a:xfrm>
          <a:prstGeom prst="rect">
            <a:avLst/>
          </a:prstGeom>
        </p:spPr>
      </p:pic>
      <p:grpSp>
        <p:nvGrpSpPr>
          <p:cNvPr id="44" name="object 44"/>
          <p:cNvGrpSpPr/>
          <p:nvPr/>
        </p:nvGrpSpPr>
        <p:grpSpPr>
          <a:xfrm>
            <a:off x="7412666" y="1910120"/>
            <a:ext cx="523988" cy="2279810"/>
            <a:chOff x="8668701" y="2808583"/>
            <a:chExt cx="612775" cy="3352165"/>
          </a:xfrm>
        </p:grpSpPr>
        <p:sp>
          <p:nvSpPr>
            <p:cNvPr id="45" name="object 45"/>
            <p:cNvSpPr/>
            <p:nvPr/>
          </p:nvSpPr>
          <p:spPr>
            <a:xfrm>
              <a:off x="8668702" y="6154119"/>
              <a:ext cx="612775" cy="0"/>
            </a:xfrm>
            <a:custGeom>
              <a:avLst/>
              <a:gdLst/>
              <a:ahLst/>
              <a:cxnLst/>
              <a:rect l="l" t="t" r="r" b="b"/>
              <a:pathLst>
                <a:path w="612775">
                  <a:moveTo>
                    <a:pt x="0" y="0"/>
                  </a:moveTo>
                  <a:lnTo>
                    <a:pt x="612559" y="0"/>
                  </a:lnTo>
                </a:path>
              </a:pathLst>
            </a:custGeom>
            <a:ln w="12700">
              <a:solidFill>
                <a:srgbClr val="33AF7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8668701" y="2814933"/>
              <a:ext cx="612775" cy="0"/>
            </a:xfrm>
            <a:custGeom>
              <a:avLst/>
              <a:gdLst/>
              <a:ahLst/>
              <a:cxnLst/>
              <a:rect l="l" t="t" r="r" b="b"/>
              <a:pathLst>
                <a:path w="612775">
                  <a:moveTo>
                    <a:pt x="0" y="0"/>
                  </a:moveTo>
                  <a:lnTo>
                    <a:pt x="612559" y="0"/>
                  </a:lnTo>
                </a:path>
              </a:pathLst>
            </a:custGeom>
            <a:ln w="12700">
              <a:solidFill>
                <a:srgbClr val="33AF7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9134778" y="2814933"/>
              <a:ext cx="0" cy="3339465"/>
            </a:xfrm>
            <a:custGeom>
              <a:avLst/>
              <a:gdLst/>
              <a:ahLst/>
              <a:cxnLst/>
              <a:rect l="l" t="t" r="r" b="b"/>
              <a:pathLst>
                <a:path h="3339465">
                  <a:moveTo>
                    <a:pt x="0" y="3339185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33AF7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-24978" y="4879345"/>
            <a:ext cx="32252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50" dirty="0" smtClean="0"/>
              <a:t>35</a:t>
            </a:r>
            <a:endParaRPr lang="ru-RU" sz="10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7833" y="244840"/>
            <a:ext cx="8527160" cy="4664995"/>
          </a:xfrm>
          <a:custGeom>
            <a:avLst/>
            <a:gdLst/>
            <a:ahLst/>
            <a:cxnLst/>
            <a:rect l="l" t="t" r="r" b="b"/>
            <a:pathLst>
              <a:path w="9972040" h="6859270">
                <a:moveTo>
                  <a:pt x="9972001" y="0"/>
                </a:moveTo>
                <a:lnTo>
                  <a:pt x="0" y="0"/>
                </a:lnTo>
                <a:lnTo>
                  <a:pt x="0" y="6859219"/>
                </a:lnTo>
                <a:lnTo>
                  <a:pt x="9972001" y="6859219"/>
                </a:lnTo>
                <a:lnTo>
                  <a:pt x="9972001" y="0"/>
                </a:lnTo>
                <a:close/>
              </a:path>
            </a:pathLst>
          </a:custGeom>
          <a:solidFill>
            <a:srgbClr val="33AF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04812" y="4437519"/>
            <a:ext cx="3174879" cy="320824"/>
          </a:xfrm>
          <a:prstGeom prst="rect">
            <a:avLst/>
          </a:prstGeom>
        </p:spPr>
        <p:txBody>
          <a:bodyPr vert="horz" wrap="square" lIns="0" tIns="12921" rIns="0" bIns="0" rtlCol="0">
            <a:spAutoFit/>
          </a:bodyPr>
          <a:lstStyle/>
          <a:p>
            <a:pPr marL="9939">
              <a:spcBef>
                <a:spcPts val="102"/>
              </a:spcBef>
            </a:pPr>
            <a:r>
              <a:rPr sz="2000" b="1" spc="74" dirty="0">
                <a:solidFill>
                  <a:srgbClr val="FFFFFF"/>
                </a:solidFill>
                <a:latin typeface="Tahoma"/>
                <a:cs typeface="Tahoma"/>
              </a:rPr>
              <a:t>спасибо</a:t>
            </a:r>
            <a:r>
              <a:rPr sz="2000" b="1" spc="-63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b="1" spc="35" dirty="0">
                <a:solidFill>
                  <a:srgbClr val="FFFFFF"/>
                </a:solidFill>
                <a:latin typeface="Tahoma"/>
                <a:cs typeface="Tahoma"/>
              </a:rPr>
              <a:t>за</a:t>
            </a:r>
            <a:r>
              <a:rPr sz="2000" b="1" spc="-63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b="1" spc="63" dirty="0">
                <a:solidFill>
                  <a:srgbClr val="FFFFFF"/>
                </a:solidFill>
                <a:latin typeface="Tahoma"/>
                <a:cs typeface="Tahoma"/>
              </a:rPr>
              <a:t>внимание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24978" y="4879345"/>
            <a:ext cx="32252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50" dirty="0" smtClean="0"/>
              <a:t>36</a:t>
            </a:r>
            <a:endParaRPr lang="ru-RU" sz="10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2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619907"/>
            <a:ext cx="3635896" cy="45719"/>
          </a:xfrm>
          <a:prstGeom prst="rect">
            <a:avLst/>
          </a:prstGeom>
          <a:solidFill>
            <a:srgbClr val="21B5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75" y="242656"/>
            <a:ext cx="302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Содержание</a:t>
            </a:r>
            <a:endParaRPr lang="ru-RU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1047750"/>
            <a:ext cx="4320480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Базовые константы</a:t>
            </a:r>
          </a:p>
          <a:p>
            <a:pPr marL="171450" indent="-171450">
              <a:buFont typeface="Symbol" panose="05050102010706020507" pitchFamily="18" charset="2"/>
              <a:buChar char=""/>
            </a:pPr>
            <a:r>
              <a:rPr lang="ru-RU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Логотип основной     6</a:t>
            </a:r>
          </a:p>
          <a:p>
            <a:pPr marL="171450" indent="-171450">
              <a:buFont typeface="Symbol" panose="05050102010706020507" pitchFamily="18" charset="2"/>
              <a:buChar char=""/>
            </a:pPr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</a:t>
            </a:r>
            <a:r>
              <a:rPr lang="ru-RU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хранное поле логотипа     7</a:t>
            </a:r>
            <a:endParaRPr lang="en-US" sz="1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indent="-171450">
              <a:buFont typeface="Symbol" panose="05050102010706020507" pitchFamily="18" charset="2"/>
              <a:buChar char=""/>
            </a:pPr>
            <a:r>
              <a:rPr lang="ru-RU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Фирменный цвет     8</a:t>
            </a:r>
          </a:p>
          <a:p>
            <a:pPr marL="171450" indent="-171450">
              <a:buFont typeface="Symbol" panose="05050102010706020507" pitchFamily="18" charset="2"/>
              <a:buChar char=""/>
            </a:pPr>
            <a:r>
              <a:rPr lang="ru-RU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Монохромные версии     9</a:t>
            </a:r>
            <a:endParaRPr lang="en-US" sz="1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indent="-171450">
              <a:buFont typeface="Symbol" panose="05050102010706020507" pitchFamily="18" charset="2"/>
              <a:buChar char=""/>
            </a:pPr>
            <a:r>
              <a:rPr lang="ru-RU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Шрифт основной     10</a:t>
            </a:r>
          </a:p>
          <a:p>
            <a:pPr marL="171450" indent="-171450">
              <a:buFont typeface="Symbol" panose="05050102010706020507" pitchFamily="18" charset="2"/>
              <a:buChar char=""/>
            </a:pPr>
            <a:r>
              <a:rPr lang="ru-RU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Дополнительный шрифт     11</a:t>
            </a:r>
          </a:p>
          <a:p>
            <a:pPr marL="171450" indent="-171450">
              <a:buFont typeface="Symbol" panose="05050102010706020507" pitchFamily="18" charset="2"/>
              <a:buChar char=""/>
            </a:pPr>
            <a:r>
              <a:rPr lang="ru-RU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Недопустимое применение логотипа     12</a:t>
            </a:r>
          </a:p>
          <a:p>
            <a:pPr marL="171450" indent="-171450">
              <a:buFont typeface="Symbol" panose="05050102010706020507" pitchFamily="18" charset="2"/>
              <a:buChar char=""/>
            </a:pPr>
            <a:r>
              <a:rPr lang="ru-RU" sz="1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Фотостиль</a:t>
            </a:r>
            <a:r>
              <a:rPr lang="ru-RU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13</a:t>
            </a:r>
          </a:p>
          <a:p>
            <a:endParaRPr lang="ru-RU" sz="105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105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Корпоративные материалы</a:t>
            </a:r>
          </a:p>
          <a:p>
            <a:pPr marL="171450" indent="-171450">
              <a:buFont typeface="Symbol" panose="05050102010706020507" pitchFamily="18" charset="2"/>
              <a:buChar char="-"/>
            </a:pPr>
            <a:r>
              <a:rPr lang="ru-RU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Визитная карточка     15</a:t>
            </a:r>
          </a:p>
          <a:p>
            <a:pPr marL="171450" indent="-171450">
              <a:buFont typeface="Symbol" panose="05050102010706020507" pitchFamily="18" charset="2"/>
              <a:buChar char="-"/>
            </a:pPr>
            <a:r>
              <a:rPr lang="ru-RU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Папка для документов     17</a:t>
            </a:r>
          </a:p>
          <a:p>
            <a:pPr marL="171450" indent="-171450">
              <a:buFont typeface="Symbol" panose="05050102010706020507" pitchFamily="18" charset="2"/>
              <a:buChar char="-"/>
            </a:pPr>
            <a:r>
              <a:rPr lang="ru-RU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Бланк     18</a:t>
            </a:r>
          </a:p>
          <a:p>
            <a:pPr marL="171450" indent="-171450">
              <a:buFont typeface="Symbol" panose="05050102010706020507" pitchFamily="18" charset="2"/>
              <a:buChar char="-"/>
            </a:pPr>
            <a:r>
              <a:rPr lang="ru-RU" sz="1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Бейдж</a:t>
            </a:r>
            <a:r>
              <a:rPr lang="ru-RU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19</a:t>
            </a:r>
          </a:p>
          <a:p>
            <a:endParaRPr lang="ru-RU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105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Коммуникационные материалы</a:t>
            </a:r>
          </a:p>
          <a:p>
            <a:pPr marL="171450" indent="-171450">
              <a:buFont typeface="Symbol" panose="05050102010706020507" pitchFamily="18" charset="2"/>
              <a:buChar char="-"/>
            </a:pPr>
            <a:r>
              <a:rPr lang="ru-RU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Баннер     21</a:t>
            </a:r>
          </a:p>
          <a:p>
            <a:pPr marL="171450" indent="-171450">
              <a:buFont typeface="Symbol" panose="05050102010706020507" pitchFamily="18" charset="2"/>
              <a:buChar char="-"/>
            </a:pPr>
            <a:r>
              <a:rPr lang="ru-RU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Листовка     22</a:t>
            </a:r>
          </a:p>
          <a:p>
            <a:pPr marL="171450" indent="-171450">
              <a:buFont typeface="Symbol" panose="05050102010706020507" pitchFamily="18" charset="2"/>
              <a:buChar char="-"/>
            </a:pPr>
            <a:r>
              <a:rPr lang="ru-RU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Буклет     23</a:t>
            </a:r>
          </a:p>
          <a:p>
            <a:pPr marL="171450" indent="-171450">
              <a:buFont typeface="Symbol" panose="05050102010706020507" pitchFamily="18" charset="2"/>
              <a:buChar char="-"/>
            </a:pPr>
            <a:r>
              <a:rPr lang="ru-RU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Шаблон презентации </a:t>
            </a:r>
            <a:r>
              <a:rPr lang="en-US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PPT</a:t>
            </a:r>
            <a:r>
              <a:rPr lang="ru-RU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24</a:t>
            </a:r>
            <a:endParaRPr lang="en-US" sz="1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1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48200" y="666750"/>
            <a:ext cx="426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4557930" y="1047750"/>
            <a:ext cx="4320480" cy="1985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Фирменные атрибуты</a:t>
            </a:r>
          </a:p>
          <a:p>
            <a:pPr marL="171450" indent="-171450">
              <a:buFont typeface="Symbol" panose="05050102010706020507" pitchFamily="18" charset="2"/>
              <a:buChar char="-"/>
            </a:pPr>
            <a:r>
              <a:rPr lang="ru-RU" sz="105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Ручка и карандаш     26</a:t>
            </a:r>
          </a:p>
          <a:p>
            <a:pPr marL="171450" indent="-171450">
              <a:buFont typeface="Symbol" panose="05050102010706020507" pitchFamily="18" charset="2"/>
              <a:buChar char="-"/>
            </a:pPr>
            <a:r>
              <a:rPr lang="ru-RU" sz="105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Подушка     27</a:t>
            </a:r>
          </a:p>
          <a:p>
            <a:pPr marL="171450" indent="-171450">
              <a:buFont typeface="Symbol" panose="05050102010706020507" pitchFamily="18" charset="2"/>
              <a:buChar char="-"/>
            </a:pPr>
            <a:r>
              <a:rPr lang="ru-RU" sz="105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Значок     28</a:t>
            </a:r>
          </a:p>
          <a:p>
            <a:pPr marL="171450" indent="-171450">
              <a:buFont typeface="Symbol" panose="05050102010706020507" pitchFamily="18" charset="2"/>
              <a:buChar char="-"/>
            </a:pPr>
            <a:r>
              <a:rPr lang="ru-RU" sz="105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Стаканчик     29</a:t>
            </a:r>
          </a:p>
          <a:p>
            <a:endParaRPr lang="ru-RU" sz="105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indent="-171450">
              <a:buFont typeface="Symbol" panose="05050102010706020507" pitchFamily="18" charset="2"/>
              <a:buChar char="-"/>
            </a:pPr>
            <a:r>
              <a:rPr lang="ru-RU" sz="105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Навигация</a:t>
            </a:r>
          </a:p>
          <a:p>
            <a:pPr marL="171450" indent="-171450">
              <a:buFont typeface="Symbol" panose="05050102010706020507" pitchFamily="18" charset="2"/>
              <a:buChar char="-"/>
            </a:pPr>
            <a:r>
              <a:rPr lang="ru-RU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Режимная табличка     31</a:t>
            </a:r>
          </a:p>
          <a:p>
            <a:pPr marL="171450" indent="-171450">
              <a:buFont typeface="Symbol" panose="05050102010706020507" pitchFamily="18" charset="2"/>
              <a:buChar char="-"/>
            </a:pPr>
            <a:r>
              <a:rPr lang="ru-RU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Указатели     32</a:t>
            </a:r>
          </a:p>
          <a:p>
            <a:pPr marL="171450" indent="-171450">
              <a:buFont typeface="Symbol" panose="05050102010706020507" pitchFamily="18" charset="2"/>
              <a:buChar char="-"/>
            </a:pPr>
            <a:r>
              <a:rPr lang="ru-RU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Вывеска     33</a:t>
            </a:r>
          </a:p>
          <a:p>
            <a:pPr marL="171450" indent="-171450">
              <a:buFont typeface="Symbol" panose="05050102010706020507" pitchFamily="18" charset="2"/>
              <a:buChar char="-"/>
            </a:pPr>
            <a:r>
              <a:rPr lang="ru-RU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Стойка администратора-консультанта     35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9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24978" y="4879345"/>
            <a:ext cx="25359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50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415256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8"/>
            <a:ext cx="9142914" cy="5141772"/>
          </a:xfrm>
          <a:custGeom>
            <a:avLst/>
            <a:gdLst/>
            <a:ahLst/>
            <a:cxnLst/>
            <a:rect l="l" t="t" r="r" b="b"/>
            <a:pathLst>
              <a:path w="10692130" h="7560309">
                <a:moveTo>
                  <a:pt x="10692003" y="0"/>
                </a:moveTo>
                <a:lnTo>
                  <a:pt x="0" y="0"/>
                </a:lnTo>
                <a:lnTo>
                  <a:pt x="0" y="7559992"/>
                </a:lnTo>
                <a:lnTo>
                  <a:pt x="10692003" y="7559992"/>
                </a:lnTo>
                <a:lnTo>
                  <a:pt x="10692003" y="0"/>
                </a:lnTo>
                <a:close/>
              </a:path>
            </a:pathLst>
          </a:custGeom>
          <a:solidFill>
            <a:srgbClr val="33AF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07833" y="244840"/>
            <a:ext cx="8527160" cy="4664995"/>
          </a:xfrm>
          <a:custGeom>
            <a:avLst/>
            <a:gdLst/>
            <a:ahLst/>
            <a:cxnLst/>
            <a:rect l="l" t="t" r="r" b="b"/>
            <a:pathLst>
              <a:path w="9972040" h="6859270">
                <a:moveTo>
                  <a:pt x="9972001" y="0"/>
                </a:moveTo>
                <a:lnTo>
                  <a:pt x="0" y="0"/>
                </a:lnTo>
                <a:lnTo>
                  <a:pt x="0" y="6859219"/>
                </a:lnTo>
                <a:lnTo>
                  <a:pt x="9972001" y="6859219"/>
                </a:lnTo>
                <a:lnTo>
                  <a:pt x="9972001" y="0"/>
                </a:lnTo>
                <a:close/>
              </a:path>
            </a:pathLst>
          </a:custGeom>
          <a:solidFill>
            <a:srgbClr val="33AF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04818" y="262229"/>
            <a:ext cx="2905012" cy="320824"/>
          </a:xfrm>
          <a:prstGeom prst="rect">
            <a:avLst/>
          </a:prstGeom>
        </p:spPr>
        <p:txBody>
          <a:bodyPr vert="horz" wrap="square" lIns="0" tIns="12921" rIns="0" bIns="0" rtlCol="0">
            <a:spAutoFit/>
          </a:bodyPr>
          <a:lstStyle/>
          <a:p>
            <a:pPr marL="9939">
              <a:spcBef>
                <a:spcPts val="102"/>
              </a:spcBef>
            </a:pPr>
            <a:r>
              <a:rPr sz="2000" spc="43" dirty="0">
                <a:solidFill>
                  <a:srgbClr val="FFFFFF"/>
                </a:solidFill>
              </a:rPr>
              <a:t>Базовые</a:t>
            </a:r>
            <a:r>
              <a:rPr sz="2000" spc="-82" dirty="0">
                <a:solidFill>
                  <a:srgbClr val="FFFFFF"/>
                </a:solidFill>
              </a:rPr>
              <a:t> </a:t>
            </a:r>
            <a:r>
              <a:rPr sz="2000" spc="35" dirty="0">
                <a:solidFill>
                  <a:srgbClr val="FFFFFF"/>
                </a:solidFill>
              </a:rPr>
              <a:t>константы</a:t>
            </a:r>
            <a:endParaRPr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-24978" y="4879345"/>
            <a:ext cx="25359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50" dirty="0" smtClean="0">
                <a:solidFill>
                  <a:schemeClr val="bg1"/>
                </a:solidFill>
              </a:rPr>
              <a:t>5</a:t>
            </a:r>
            <a:endParaRPr lang="ru-RU" sz="105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1F2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8617" y="104067"/>
            <a:ext cx="2282044" cy="117758"/>
          </a:xfrm>
          <a:prstGeom prst="rect">
            <a:avLst/>
          </a:prstGeom>
        </p:spPr>
        <p:txBody>
          <a:bodyPr vert="horz" wrap="square" lIns="0" tIns="9939" rIns="0" bIns="0" rtlCol="0">
            <a:spAutoFit/>
          </a:bodyPr>
          <a:lstStyle/>
          <a:p>
            <a:pPr marL="9939">
              <a:spcBef>
                <a:spcPts val="78"/>
              </a:spcBef>
            </a:pPr>
            <a:r>
              <a:rPr sz="700" b="1" spc="43" dirty="0">
                <a:solidFill>
                  <a:srgbClr val="33AF7B"/>
                </a:solidFill>
                <a:latin typeface="Tahoma"/>
                <a:cs typeface="Tahoma"/>
              </a:rPr>
              <a:t>БАЗОВЫЕ</a:t>
            </a:r>
            <a:r>
              <a:rPr sz="700" b="1" spc="23" dirty="0">
                <a:solidFill>
                  <a:srgbClr val="33AF7B"/>
                </a:solidFill>
                <a:latin typeface="Tahoma"/>
                <a:cs typeface="Tahoma"/>
              </a:rPr>
              <a:t> </a:t>
            </a:r>
            <a:r>
              <a:rPr sz="700" b="1" spc="35" dirty="0">
                <a:solidFill>
                  <a:srgbClr val="33AF7B"/>
                </a:solidFill>
                <a:latin typeface="Tahoma"/>
                <a:cs typeface="Tahoma"/>
              </a:rPr>
              <a:t>КОНСТАНТЫ</a:t>
            </a:r>
            <a:r>
              <a:rPr sz="700" b="1" spc="27" dirty="0">
                <a:solidFill>
                  <a:srgbClr val="33AF7B"/>
                </a:solidFill>
                <a:latin typeface="Tahoma"/>
                <a:cs typeface="Tahoma"/>
              </a:rPr>
              <a:t> </a:t>
            </a:r>
            <a:r>
              <a:rPr sz="700" b="1" spc="35" dirty="0">
                <a:solidFill>
                  <a:srgbClr val="33AF7B"/>
                </a:solidFill>
                <a:latin typeface="Tahoma"/>
                <a:cs typeface="Tahoma"/>
              </a:rPr>
              <a:t>ФИРМЕННОГО</a:t>
            </a:r>
            <a:r>
              <a:rPr sz="700" b="1" spc="27" dirty="0">
                <a:solidFill>
                  <a:srgbClr val="33AF7B"/>
                </a:solidFill>
                <a:latin typeface="Tahoma"/>
                <a:cs typeface="Tahoma"/>
              </a:rPr>
              <a:t> СТИЛЯ</a:t>
            </a:r>
            <a:endParaRPr sz="700" dirty="0">
              <a:latin typeface="Tahoma"/>
              <a:cs typeface="Tahoma"/>
            </a:endParaRPr>
          </a:p>
        </p:txBody>
      </p:sp>
      <p:sp>
        <p:nvSpPr>
          <p:cNvPr id="20" name="object 20"/>
          <p:cNvSpPr txBox="1">
            <a:spLocks noGrp="1"/>
          </p:cNvSpPr>
          <p:nvPr>
            <p:ph type="title"/>
          </p:nvPr>
        </p:nvSpPr>
        <p:spPr>
          <a:xfrm>
            <a:off x="264523" y="590550"/>
            <a:ext cx="2739898" cy="317813"/>
          </a:xfrm>
          <a:prstGeom prst="rect">
            <a:avLst/>
          </a:prstGeom>
        </p:spPr>
        <p:txBody>
          <a:bodyPr vert="horz" wrap="square" lIns="0" tIns="9939" rIns="0" bIns="0" rtlCol="0">
            <a:spAutoFit/>
          </a:bodyPr>
          <a:lstStyle/>
          <a:p>
            <a:pPr marL="9939">
              <a:spcBef>
                <a:spcPts val="78"/>
              </a:spcBef>
            </a:pPr>
            <a:r>
              <a:rPr lang="ru-RU" sz="2000" spc="23" dirty="0">
                <a:solidFill>
                  <a:srgbClr val="494B52"/>
                </a:solidFill>
              </a:rPr>
              <a:t>Л</a:t>
            </a:r>
            <a:r>
              <a:rPr sz="2000" spc="23" dirty="0" err="1" smtClean="0">
                <a:solidFill>
                  <a:srgbClr val="494B52"/>
                </a:solidFill>
              </a:rPr>
              <a:t>оготип</a:t>
            </a:r>
            <a:r>
              <a:rPr sz="2000" spc="-59" dirty="0" smtClean="0">
                <a:solidFill>
                  <a:srgbClr val="494B52"/>
                </a:solidFill>
              </a:rPr>
              <a:t> </a:t>
            </a:r>
            <a:r>
              <a:rPr sz="2000" spc="51" dirty="0">
                <a:solidFill>
                  <a:srgbClr val="494B52"/>
                </a:solidFill>
              </a:rPr>
              <a:t>основной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256730" y="965649"/>
            <a:ext cx="2660829" cy="440731"/>
          </a:xfrm>
          <a:prstGeom prst="rect">
            <a:avLst/>
          </a:prstGeom>
        </p:spPr>
        <p:txBody>
          <a:bodyPr vert="horz" wrap="square" lIns="0" tIns="9939" rIns="0" bIns="0" rtlCol="0">
            <a:spAutoFit/>
          </a:bodyPr>
          <a:lstStyle/>
          <a:p>
            <a:pPr marL="9939" marR="3976">
              <a:lnSpc>
                <a:spcPct val="121400"/>
              </a:lnSpc>
              <a:spcBef>
                <a:spcPts val="78"/>
              </a:spcBef>
            </a:pPr>
            <a:r>
              <a:rPr sz="800" spc="23" dirty="0">
                <a:solidFill>
                  <a:srgbClr val="494B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Логотип</a:t>
            </a:r>
            <a:r>
              <a:rPr sz="800" spc="102" dirty="0">
                <a:solidFill>
                  <a:srgbClr val="494B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800" dirty="0">
                <a:solidFill>
                  <a:srgbClr val="494B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—</a:t>
            </a:r>
            <a:r>
              <a:rPr sz="800" spc="-47" dirty="0">
                <a:solidFill>
                  <a:srgbClr val="494B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800" spc="16" dirty="0">
                <a:solidFill>
                  <a:srgbClr val="494B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это</a:t>
            </a:r>
            <a:r>
              <a:rPr sz="800" spc="-47" dirty="0">
                <a:solidFill>
                  <a:srgbClr val="494B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800" spc="20" dirty="0">
                <a:solidFill>
                  <a:srgbClr val="494B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основная</a:t>
            </a:r>
            <a:r>
              <a:rPr sz="800" spc="-43" dirty="0">
                <a:solidFill>
                  <a:srgbClr val="494B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800" spc="16" dirty="0">
                <a:solidFill>
                  <a:srgbClr val="494B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константа</a:t>
            </a:r>
            <a:r>
              <a:rPr sz="800" spc="-47" dirty="0">
                <a:solidFill>
                  <a:srgbClr val="494B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800" spc="23" dirty="0">
                <a:solidFill>
                  <a:srgbClr val="494B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фирменного </a:t>
            </a:r>
            <a:r>
              <a:rPr sz="800" spc="-179" dirty="0">
                <a:solidFill>
                  <a:srgbClr val="494B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800" spc="43" dirty="0">
                <a:solidFill>
                  <a:srgbClr val="494B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</a:t>
            </a:r>
            <a:r>
              <a:rPr sz="800" spc="23" dirty="0">
                <a:solidFill>
                  <a:srgbClr val="494B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ти</a:t>
            </a:r>
            <a:r>
              <a:rPr sz="800" spc="20" dirty="0">
                <a:solidFill>
                  <a:srgbClr val="494B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</a:t>
            </a:r>
            <a:r>
              <a:rPr sz="800" spc="4" dirty="0">
                <a:solidFill>
                  <a:srgbClr val="494B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я</a:t>
            </a:r>
            <a:r>
              <a:rPr sz="800" spc="-47" dirty="0">
                <a:solidFill>
                  <a:srgbClr val="494B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800" spc="-23" dirty="0">
                <a:solidFill>
                  <a:srgbClr val="494B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</a:t>
            </a:r>
            <a:r>
              <a:rPr sz="800" spc="12" dirty="0">
                <a:solidFill>
                  <a:srgbClr val="494B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sz="800" spc="-20" dirty="0">
                <a:solidFill>
                  <a:srgbClr val="494B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</a:t>
            </a:r>
            <a:r>
              <a:rPr sz="800" dirty="0">
                <a:solidFill>
                  <a:srgbClr val="494B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</a:t>
            </a:r>
            <a:r>
              <a:rPr sz="800" spc="-23" dirty="0">
                <a:solidFill>
                  <a:srgbClr val="494B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r>
              <a:rPr sz="800" spc="4" dirty="0">
                <a:solidFill>
                  <a:srgbClr val="494B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нn</a:t>
            </a:r>
            <a:r>
              <a:rPr sz="800" spc="8" dirty="0">
                <a:solidFill>
                  <a:srgbClr val="494B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</a:t>
            </a:r>
            <a:r>
              <a:rPr sz="800" spc="-78" dirty="0">
                <a:solidFill>
                  <a:srgbClr val="494B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sz="800" spc="-47" dirty="0">
                <a:solidFill>
                  <a:srgbClr val="494B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800" spc="31" dirty="0">
                <a:solidFill>
                  <a:srgbClr val="494B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</a:t>
            </a:r>
            <a:r>
              <a:rPr sz="800" spc="23" dirty="0">
                <a:solidFill>
                  <a:srgbClr val="494B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</a:t>
            </a:r>
            <a:r>
              <a:rPr sz="800" spc="16" dirty="0">
                <a:solidFill>
                  <a:srgbClr val="494B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</a:t>
            </a:r>
            <a:r>
              <a:rPr sz="800" spc="23" dirty="0">
                <a:solidFill>
                  <a:srgbClr val="494B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</a:t>
            </a:r>
            <a:r>
              <a:rPr sz="800" spc="8" dirty="0">
                <a:solidFill>
                  <a:srgbClr val="494B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</a:t>
            </a:r>
            <a:r>
              <a:rPr sz="800" spc="31" dirty="0">
                <a:solidFill>
                  <a:srgbClr val="494B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</a:t>
            </a:r>
            <a:r>
              <a:rPr sz="800" spc="20" dirty="0">
                <a:solidFill>
                  <a:srgbClr val="494B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</a:t>
            </a:r>
            <a:r>
              <a:rPr sz="800" spc="-47" dirty="0">
                <a:solidFill>
                  <a:srgbClr val="494B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800" spc="23" dirty="0">
                <a:solidFill>
                  <a:srgbClr val="494B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</a:t>
            </a:r>
            <a:r>
              <a:rPr sz="800" spc="16" dirty="0">
                <a:solidFill>
                  <a:srgbClr val="494B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</a:t>
            </a:r>
            <a:r>
              <a:rPr sz="800" spc="31" dirty="0">
                <a:solidFill>
                  <a:srgbClr val="494B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</a:t>
            </a:r>
            <a:r>
              <a:rPr sz="800" spc="20" dirty="0">
                <a:solidFill>
                  <a:srgbClr val="494B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</a:t>
            </a:r>
            <a:r>
              <a:rPr sz="800" spc="23" dirty="0">
                <a:solidFill>
                  <a:srgbClr val="494B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</a:t>
            </a:r>
            <a:r>
              <a:rPr sz="800" spc="-47" dirty="0">
                <a:solidFill>
                  <a:srgbClr val="494B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800" spc="16" dirty="0">
                <a:solidFill>
                  <a:srgbClr val="494B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</a:t>
            </a:r>
            <a:r>
              <a:rPr sz="800" spc="27" dirty="0">
                <a:solidFill>
                  <a:srgbClr val="494B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</a:t>
            </a:r>
            <a:r>
              <a:rPr sz="800" spc="20" dirty="0">
                <a:solidFill>
                  <a:srgbClr val="494B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</a:t>
            </a:r>
            <a:r>
              <a:rPr sz="800" spc="8" dirty="0">
                <a:solidFill>
                  <a:srgbClr val="494B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</a:t>
            </a:r>
            <a:r>
              <a:rPr sz="800" spc="31" dirty="0">
                <a:solidFill>
                  <a:srgbClr val="494B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</a:t>
            </a:r>
            <a:r>
              <a:rPr sz="800" spc="-8" dirty="0">
                <a:solidFill>
                  <a:srgbClr val="494B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  </a:t>
            </a:r>
            <a:r>
              <a:rPr sz="800" spc="23" dirty="0">
                <a:solidFill>
                  <a:srgbClr val="494B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</a:t>
            </a:r>
            <a:r>
              <a:rPr sz="800" spc="43" dirty="0">
                <a:solidFill>
                  <a:srgbClr val="494B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</a:t>
            </a:r>
            <a:r>
              <a:rPr sz="800" spc="35" dirty="0">
                <a:solidFill>
                  <a:srgbClr val="494B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ис</a:t>
            </a:r>
            <a:r>
              <a:rPr sz="800" spc="20" dirty="0">
                <a:solidFill>
                  <a:srgbClr val="494B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</a:t>
            </a:r>
            <a:r>
              <a:rPr sz="800" spc="4" dirty="0">
                <a:solidFill>
                  <a:srgbClr val="494B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</a:t>
            </a:r>
            <a:r>
              <a:rPr sz="800" spc="43" dirty="0">
                <a:solidFill>
                  <a:srgbClr val="494B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</a:t>
            </a:r>
            <a:r>
              <a:rPr sz="800" spc="8" dirty="0">
                <a:solidFill>
                  <a:srgbClr val="494B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</a:t>
            </a:r>
            <a:r>
              <a:rPr sz="800" spc="16" dirty="0">
                <a:solidFill>
                  <a:srgbClr val="494B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</a:t>
            </a:r>
            <a:r>
              <a:rPr sz="800" spc="23" dirty="0">
                <a:solidFill>
                  <a:srgbClr val="494B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</a:t>
            </a:r>
            <a:r>
              <a:rPr sz="800" spc="16" dirty="0">
                <a:solidFill>
                  <a:srgbClr val="494B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</a:t>
            </a:r>
            <a:r>
              <a:rPr sz="800" dirty="0">
                <a:solidFill>
                  <a:srgbClr val="494B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</a:t>
            </a:r>
            <a:r>
              <a:rPr sz="800" spc="8" dirty="0">
                <a:solidFill>
                  <a:srgbClr val="494B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</a:t>
            </a:r>
            <a:r>
              <a:rPr sz="800" dirty="0">
                <a:solidFill>
                  <a:srgbClr val="494B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ь</a:t>
            </a:r>
            <a:r>
              <a:rPr sz="800" spc="-47" dirty="0">
                <a:solidFill>
                  <a:srgbClr val="494B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800" spc="31" dirty="0">
                <a:solidFill>
                  <a:srgbClr val="494B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</a:t>
            </a:r>
            <a:r>
              <a:rPr sz="800" spc="-8" dirty="0">
                <a:solidFill>
                  <a:srgbClr val="494B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</a:t>
            </a:r>
            <a:r>
              <a:rPr sz="800" spc="-47" dirty="0">
                <a:solidFill>
                  <a:srgbClr val="494B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800" spc="16" dirty="0">
                <a:solidFill>
                  <a:srgbClr val="494B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</a:t>
            </a:r>
            <a:r>
              <a:rPr sz="800" spc="27" dirty="0">
                <a:solidFill>
                  <a:srgbClr val="494B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</a:t>
            </a:r>
            <a:r>
              <a:rPr sz="800" spc="16" dirty="0">
                <a:solidFill>
                  <a:srgbClr val="494B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</a:t>
            </a:r>
            <a:r>
              <a:rPr sz="800" spc="-31" dirty="0">
                <a:solidFill>
                  <a:srgbClr val="494B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</a:t>
            </a:r>
            <a:r>
              <a:rPr sz="800" spc="-47" dirty="0">
                <a:solidFill>
                  <a:srgbClr val="494B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800" spc="31" dirty="0">
                <a:solidFill>
                  <a:srgbClr val="494B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</a:t>
            </a:r>
            <a:r>
              <a:rPr sz="800" spc="27" dirty="0">
                <a:solidFill>
                  <a:srgbClr val="494B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</a:t>
            </a:r>
            <a:r>
              <a:rPr sz="800" spc="39" dirty="0">
                <a:solidFill>
                  <a:srgbClr val="494B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</a:t>
            </a:r>
            <a:r>
              <a:rPr sz="800" spc="8" dirty="0">
                <a:solidFill>
                  <a:srgbClr val="494B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</a:t>
            </a:r>
            <a:r>
              <a:rPr sz="800" spc="23" dirty="0">
                <a:solidFill>
                  <a:srgbClr val="494B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</a:t>
            </a:r>
            <a:r>
              <a:rPr sz="800" spc="16" dirty="0">
                <a:solidFill>
                  <a:srgbClr val="494B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</a:t>
            </a:r>
            <a:r>
              <a:rPr sz="800" spc="12" dirty="0">
                <a:solidFill>
                  <a:srgbClr val="494B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я</a:t>
            </a:r>
            <a:r>
              <a:rPr sz="800" spc="-31" dirty="0">
                <a:solidFill>
                  <a:srgbClr val="494B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</a:t>
            </a:r>
            <a:r>
              <a:rPr sz="800" spc="-47" dirty="0">
                <a:solidFill>
                  <a:srgbClr val="494B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800" spc="23" dirty="0">
                <a:solidFill>
                  <a:srgbClr val="494B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</a:t>
            </a:r>
            <a:r>
              <a:rPr sz="800" spc="43" dirty="0">
                <a:solidFill>
                  <a:srgbClr val="494B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</a:t>
            </a:r>
            <a:r>
              <a:rPr sz="800" spc="23" dirty="0">
                <a:solidFill>
                  <a:srgbClr val="494B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</a:t>
            </a:r>
            <a:r>
              <a:rPr sz="800" spc="-4" dirty="0">
                <a:solidFill>
                  <a:srgbClr val="494B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</a:t>
            </a:r>
            <a:r>
              <a:rPr sz="800" spc="27" dirty="0">
                <a:solidFill>
                  <a:srgbClr val="494B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</a:t>
            </a:r>
            <a:r>
              <a:rPr sz="800" spc="31" dirty="0">
                <a:solidFill>
                  <a:srgbClr val="494B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</a:t>
            </a:r>
            <a:r>
              <a:rPr sz="800" spc="16" dirty="0">
                <a:solidFill>
                  <a:srgbClr val="494B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</a:t>
            </a:r>
            <a:r>
              <a:rPr sz="800" spc="-4" dirty="0">
                <a:solidFill>
                  <a:srgbClr val="494B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</a:t>
            </a:r>
            <a:r>
              <a:rPr sz="800" spc="31" dirty="0">
                <a:solidFill>
                  <a:srgbClr val="494B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ци</a:t>
            </a:r>
            <a:r>
              <a:rPr sz="800" spc="27" dirty="0">
                <a:solidFill>
                  <a:srgbClr val="494B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</a:t>
            </a:r>
            <a:endParaRPr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53214" y="2639457"/>
            <a:ext cx="428441" cy="117758"/>
          </a:xfrm>
          <a:prstGeom prst="rect">
            <a:avLst/>
          </a:prstGeom>
        </p:spPr>
        <p:txBody>
          <a:bodyPr vert="horz" wrap="square" lIns="0" tIns="9939" rIns="0" bIns="0" rtlCol="0">
            <a:spAutoFit/>
          </a:bodyPr>
          <a:lstStyle/>
          <a:p>
            <a:pPr marL="9939">
              <a:spcBef>
                <a:spcPts val="78"/>
              </a:spcBef>
            </a:pPr>
            <a:r>
              <a:rPr sz="700" spc="27" dirty="0">
                <a:solidFill>
                  <a:srgbClr val="494B52"/>
                </a:solidFill>
                <a:latin typeface="Verdana"/>
                <a:cs typeface="Verdana"/>
              </a:rPr>
              <a:t>с</a:t>
            </a:r>
            <a:r>
              <a:rPr sz="700" spc="35" dirty="0">
                <a:solidFill>
                  <a:srgbClr val="494B52"/>
                </a:solidFill>
                <a:latin typeface="Verdana"/>
                <a:cs typeface="Verdana"/>
              </a:rPr>
              <a:t>имв</a:t>
            </a:r>
            <a:r>
              <a:rPr sz="700" spc="23" dirty="0">
                <a:solidFill>
                  <a:srgbClr val="494B52"/>
                </a:solidFill>
                <a:latin typeface="Verdana"/>
                <a:cs typeface="Verdana"/>
              </a:rPr>
              <a:t>о</a:t>
            </a:r>
            <a:r>
              <a:rPr sz="700" spc="8" dirty="0">
                <a:solidFill>
                  <a:srgbClr val="494B52"/>
                </a:solidFill>
                <a:latin typeface="Verdana"/>
                <a:cs typeface="Verdana"/>
              </a:rPr>
              <a:t>л</a:t>
            </a:r>
            <a:endParaRPr sz="700">
              <a:latin typeface="Verdana"/>
              <a:cs typeface="Verdana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330973" y="2639457"/>
            <a:ext cx="419545" cy="117758"/>
          </a:xfrm>
          <a:prstGeom prst="rect">
            <a:avLst/>
          </a:prstGeom>
        </p:spPr>
        <p:txBody>
          <a:bodyPr vert="horz" wrap="square" lIns="0" tIns="9939" rIns="0" bIns="0" rtlCol="0">
            <a:spAutoFit/>
          </a:bodyPr>
          <a:lstStyle/>
          <a:p>
            <a:pPr marL="9939">
              <a:spcBef>
                <a:spcPts val="78"/>
              </a:spcBef>
            </a:pPr>
            <a:r>
              <a:rPr sz="700" spc="20" dirty="0">
                <a:solidFill>
                  <a:srgbClr val="494B52"/>
                </a:solidFill>
                <a:latin typeface="Verdana"/>
                <a:cs typeface="Verdana"/>
              </a:rPr>
              <a:t>логотип</a:t>
            </a:r>
            <a:endParaRPr sz="700">
              <a:latin typeface="Verdana"/>
              <a:cs typeface="Verdana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776161" y="2794397"/>
            <a:ext cx="1436216" cy="0"/>
          </a:xfrm>
          <a:custGeom>
            <a:avLst/>
            <a:gdLst/>
            <a:ahLst/>
            <a:cxnLst/>
            <a:rect l="l" t="t" r="r" b="b"/>
            <a:pathLst>
              <a:path w="1679575">
                <a:moveTo>
                  <a:pt x="0" y="0"/>
                </a:moveTo>
                <a:lnTo>
                  <a:pt x="1679067" y="0"/>
                </a:lnTo>
              </a:path>
            </a:pathLst>
          </a:custGeom>
          <a:ln w="12700">
            <a:solidFill>
              <a:srgbClr val="494B5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341741" y="2792756"/>
            <a:ext cx="3983939" cy="16843"/>
          </a:xfrm>
          <a:custGeom>
            <a:avLst/>
            <a:gdLst/>
            <a:ahLst/>
            <a:cxnLst/>
            <a:rect l="l" t="t" r="r" b="b"/>
            <a:pathLst>
              <a:path w="4658995" h="24764">
                <a:moveTo>
                  <a:pt x="0" y="0"/>
                </a:moveTo>
                <a:lnTo>
                  <a:pt x="4658880" y="24701"/>
                </a:lnTo>
              </a:path>
            </a:pathLst>
          </a:custGeom>
          <a:ln w="12699">
            <a:solidFill>
              <a:srgbClr val="494B5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7" name="object 27"/>
          <p:cNvGrpSpPr/>
          <p:nvPr/>
        </p:nvGrpSpPr>
        <p:grpSpPr>
          <a:xfrm>
            <a:off x="669320" y="3257551"/>
            <a:ext cx="1429700" cy="920392"/>
            <a:chOff x="907679" y="5083307"/>
            <a:chExt cx="1671955" cy="1059815"/>
          </a:xfrm>
        </p:grpSpPr>
        <p:sp>
          <p:nvSpPr>
            <p:cNvPr id="28" name="object 28"/>
            <p:cNvSpPr/>
            <p:nvPr/>
          </p:nvSpPr>
          <p:spPr>
            <a:xfrm>
              <a:off x="1188834" y="5364467"/>
              <a:ext cx="1109345" cy="778510"/>
            </a:xfrm>
            <a:custGeom>
              <a:avLst/>
              <a:gdLst/>
              <a:ahLst/>
              <a:cxnLst/>
              <a:rect l="l" t="t" r="r" b="b"/>
              <a:pathLst>
                <a:path w="1109345" h="778510">
                  <a:moveTo>
                    <a:pt x="1109103" y="439305"/>
                  </a:moveTo>
                  <a:lnTo>
                    <a:pt x="1105649" y="392455"/>
                  </a:lnTo>
                  <a:lnTo>
                    <a:pt x="1095641" y="347713"/>
                  </a:lnTo>
                  <a:lnTo>
                    <a:pt x="1079550" y="305587"/>
                  </a:lnTo>
                  <a:lnTo>
                    <a:pt x="1057884" y="266560"/>
                  </a:lnTo>
                  <a:lnTo>
                    <a:pt x="1031138" y="231140"/>
                  </a:lnTo>
                  <a:lnTo>
                    <a:pt x="999807" y="199809"/>
                  </a:lnTo>
                  <a:lnTo>
                    <a:pt x="964374" y="173062"/>
                  </a:lnTo>
                  <a:lnTo>
                    <a:pt x="925347" y="151396"/>
                  </a:lnTo>
                  <a:lnTo>
                    <a:pt x="883221" y="135305"/>
                  </a:lnTo>
                  <a:lnTo>
                    <a:pt x="838492" y="125285"/>
                  </a:lnTo>
                  <a:lnTo>
                    <a:pt x="791641" y="121843"/>
                  </a:lnTo>
                  <a:lnTo>
                    <a:pt x="744791" y="125285"/>
                  </a:lnTo>
                  <a:lnTo>
                    <a:pt x="700062" y="135305"/>
                  </a:lnTo>
                  <a:lnTo>
                    <a:pt x="657936" y="151396"/>
                  </a:lnTo>
                  <a:lnTo>
                    <a:pt x="618909" y="173062"/>
                  </a:lnTo>
                  <a:lnTo>
                    <a:pt x="605180" y="183438"/>
                  </a:lnTo>
                  <a:lnTo>
                    <a:pt x="583692" y="144716"/>
                  </a:lnTo>
                  <a:lnTo>
                    <a:pt x="556945" y="109296"/>
                  </a:lnTo>
                  <a:lnTo>
                    <a:pt x="525602" y="77965"/>
                  </a:lnTo>
                  <a:lnTo>
                    <a:pt x="490181" y="51219"/>
                  </a:lnTo>
                  <a:lnTo>
                    <a:pt x="451154" y="29552"/>
                  </a:lnTo>
                  <a:lnTo>
                    <a:pt x="409028" y="13462"/>
                  </a:lnTo>
                  <a:lnTo>
                    <a:pt x="364286" y="3441"/>
                  </a:lnTo>
                  <a:lnTo>
                    <a:pt x="317449" y="0"/>
                  </a:lnTo>
                  <a:lnTo>
                    <a:pt x="270598" y="3441"/>
                  </a:lnTo>
                  <a:lnTo>
                    <a:pt x="225856" y="13462"/>
                  </a:lnTo>
                  <a:lnTo>
                    <a:pt x="183730" y="29552"/>
                  </a:lnTo>
                  <a:lnTo>
                    <a:pt x="144716" y="51219"/>
                  </a:lnTo>
                  <a:lnTo>
                    <a:pt x="109283" y="77965"/>
                  </a:lnTo>
                  <a:lnTo>
                    <a:pt x="77952" y="109296"/>
                  </a:lnTo>
                  <a:lnTo>
                    <a:pt x="51206" y="144716"/>
                  </a:lnTo>
                  <a:lnTo>
                    <a:pt x="29540" y="183743"/>
                  </a:lnTo>
                  <a:lnTo>
                    <a:pt x="13462" y="225869"/>
                  </a:lnTo>
                  <a:lnTo>
                    <a:pt x="3441" y="270611"/>
                  </a:lnTo>
                  <a:lnTo>
                    <a:pt x="0" y="317461"/>
                  </a:lnTo>
                  <a:lnTo>
                    <a:pt x="0" y="778052"/>
                  </a:lnTo>
                  <a:lnTo>
                    <a:pt x="160718" y="778052"/>
                  </a:lnTo>
                  <a:lnTo>
                    <a:pt x="160718" y="317461"/>
                  </a:lnTo>
                  <a:lnTo>
                    <a:pt x="168719" y="267970"/>
                  </a:lnTo>
                  <a:lnTo>
                    <a:pt x="190995" y="224955"/>
                  </a:lnTo>
                  <a:lnTo>
                    <a:pt x="224942" y="190995"/>
                  </a:lnTo>
                  <a:lnTo>
                    <a:pt x="267957" y="168719"/>
                  </a:lnTo>
                  <a:lnTo>
                    <a:pt x="317449" y="160718"/>
                  </a:lnTo>
                  <a:lnTo>
                    <a:pt x="366928" y="168719"/>
                  </a:lnTo>
                  <a:lnTo>
                    <a:pt x="409956" y="190995"/>
                  </a:lnTo>
                  <a:lnTo>
                    <a:pt x="443903" y="224955"/>
                  </a:lnTo>
                  <a:lnTo>
                    <a:pt x="466178" y="267970"/>
                  </a:lnTo>
                  <a:lnTo>
                    <a:pt x="474192" y="317461"/>
                  </a:lnTo>
                  <a:lnTo>
                    <a:pt x="474192" y="439305"/>
                  </a:lnTo>
                  <a:lnTo>
                    <a:pt x="474192" y="778052"/>
                  </a:lnTo>
                  <a:lnTo>
                    <a:pt x="634911" y="778052"/>
                  </a:lnTo>
                  <a:lnTo>
                    <a:pt x="634911" y="439305"/>
                  </a:lnTo>
                  <a:lnTo>
                    <a:pt x="642912" y="389813"/>
                  </a:lnTo>
                  <a:lnTo>
                    <a:pt x="665187" y="346798"/>
                  </a:lnTo>
                  <a:lnTo>
                    <a:pt x="699135" y="312839"/>
                  </a:lnTo>
                  <a:lnTo>
                    <a:pt x="742149" y="290563"/>
                  </a:lnTo>
                  <a:lnTo>
                    <a:pt x="791641" y="282562"/>
                  </a:lnTo>
                  <a:lnTo>
                    <a:pt x="841133" y="290563"/>
                  </a:lnTo>
                  <a:lnTo>
                    <a:pt x="884148" y="312839"/>
                  </a:lnTo>
                  <a:lnTo>
                    <a:pt x="918095" y="346798"/>
                  </a:lnTo>
                  <a:lnTo>
                    <a:pt x="940384" y="389813"/>
                  </a:lnTo>
                  <a:lnTo>
                    <a:pt x="948385" y="439305"/>
                  </a:lnTo>
                  <a:lnTo>
                    <a:pt x="948385" y="778052"/>
                  </a:lnTo>
                  <a:lnTo>
                    <a:pt x="1109103" y="778052"/>
                  </a:lnTo>
                  <a:lnTo>
                    <a:pt x="1109103" y="439305"/>
                  </a:lnTo>
                  <a:close/>
                </a:path>
              </a:pathLst>
            </a:custGeom>
            <a:solidFill>
              <a:srgbClr val="36AE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07679" y="5893932"/>
              <a:ext cx="248818" cy="248818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56077" y="5205153"/>
              <a:ext cx="248818" cy="248818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81879" y="5083307"/>
              <a:ext cx="248818" cy="248818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56077" y="5893932"/>
              <a:ext cx="248818" cy="248818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330278" y="5893932"/>
              <a:ext cx="248818" cy="248818"/>
            </a:xfrm>
            <a:prstGeom prst="rect">
              <a:avLst/>
            </a:prstGeom>
          </p:spPr>
        </p:pic>
      </p:grpSp>
      <p:pic>
        <p:nvPicPr>
          <p:cNvPr id="53" name="Рисунок 5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1741" y="3273420"/>
            <a:ext cx="3312341" cy="925160"/>
          </a:xfrm>
          <a:prstGeom prst="rect">
            <a:avLst/>
          </a:prstGeom>
        </p:spPr>
      </p:pic>
      <p:sp>
        <p:nvSpPr>
          <p:cNvPr id="54" name="TextBox 53"/>
          <p:cNvSpPr txBox="1"/>
          <p:nvPr/>
        </p:nvSpPr>
        <p:spPr>
          <a:xfrm>
            <a:off x="-24978" y="4879345"/>
            <a:ext cx="25359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50" dirty="0" smtClean="0"/>
              <a:t>6</a:t>
            </a:r>
            <a:endParaRPr lang="ru-RU" sz="105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1F2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8600" y="161372"/>
            <a:ext cx="2274385" cy="117758"/>
          </a:xfrm>
          <a:prstGeom prst="rect">
            <a:avLst/>
          </a:prstGeom>
        </p:spPr>
        <p:txBody>
          <a:bodyPr vert="horz" wrap="square" lIns="0" tIns="9939" rIns="0" bIns="0" rtlCol="0">
            <a:spAutoFit/>
          </a:bodyPr>
          <a:lstStyle/>
          <a:p>
            <a:pPr marL="9939">
              <a:spcBef>
                <a:spcPts val="78"/>
              </a:spcBef>
            </a:pPr>
            <a:r>
              <a:rPr sz="700" b="1" spc="43" dirty="0">
                <a:solidFill>
                  <a:srgbClr val="33AF7B"/>
                </a:solidFill>
                <a:latin typeface="Tahoma"/>
                <a:cs typeface="Tahoma"/>
              </a:rPr>
              <a:t>БАЗОВЫЕ</a:t>
            </a:r>
            <a:r>
              <a:rPr sz="700" b="1" spc="23" dirty="0">
                <a:solidFill>
                  <a:srgbClr val="33AF7B"/>
                </a:solidFill>
                <a:latin typeface="Tahoma"/>
                <a:cs typeface="Tahoma"/>
              </a:rPr>
              <a:t> </a:t>
            </a:r>
            <a:r>
              <a:rPr sz="700" b="1" spc="35" dirty="0">
                <a:solidFill>
                  <a:srgbClr val="33AF7B"/>
                </a:solidFill>
                <a:latin typeface="Tahoma"/>
                <a:cs typeface="Tahoma"/>
              </a:rPr>
              <a:t>КОНСТАНТЫ</a:t>
            </a:r>
            <a:r>
              <a:rPr sz="700" b="1" spc="27" dirty="0">
                <a:solidFill>
                  <a:srgbClr val="33AF7B"/>
                </a:solidFill>
                <a:latin typeface="Tahoma"/>
                <a:cs typeface="Tahoma"/>
              </a:rPr>
              <a:t> </a:t>
            </a:r>
            <a:r>
              <a:rPr sz="700" b="1" spc="35" dirty="0">
                <a:solidFill>
                  <a:srgbClr val="33AF7B"/>
                </a:solidFill>
                <a:latin typeface="Tahoma"/>
                <a:cs typeface="Tahoma"/>
              </a:rPr>
              <a:t>ФИРМЕННОГО</a:t>
            </a:r>
            <a:r>
              <a:rPr sz="700" b="1" spc="27" dirty="0">
                <a:solidFill>
                  <a:srgbClr val="33AF7B"/>
                </a:solidFill>
                <a:latin typeface="Tahoma"/>
                <a:cs typeface="Tahoma"/>
              </a:rPr>
              <a:t> СТИЛЯ</a:t>
            </a:r>
            <a:endParaRPr sz="700" dirty="0">
              <a:latin typeface="Tahoma"/>
              <a:cs typeface="Tahoma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7538577"/>
              </p:ext>
            </p:extLst>
          </p:nvPr>
        </p:nvGraphicFramePr>
        <p:xfrm>
          <a:off x="2042299" y="2114549"/>
          <a:ext cx="4940691" cy="1905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78377"/>
                <a:gridCol w="1435672"/>
                <a:gridCol w="235116"/>
                <a:gridCol w="2313149"/>
                <a:gridCol w="478377"/>
              </a:tblGrid>
              <a:tr h="48941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500" dirty="0">
                        <a:latin typeface="Times New Roman"/>
                        <a:cs typeface="Times New Roman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500" spc="-10" dirty="0">
                          <a:solidFill>
                            <a:srgbClr val="009FE3"/>
                          </a:solidFill>
                          <a:latin typeface="Verdana"/>
                          <a:cs typeface="Verdana"/>
                        </a:rPr>
                        <a:t>X/3</a:t>
                      </a:r>
                      <a:endParaRPr sz="500" dirty="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3175">
                      <a:solidFill>
                        <a:srgbClr val="009FE3"/>
                      </a:solidFill>
                      <a:prstDash val="solid"/>
                    </a:lnL>
                    <a:lnR w="6350">
                      <a:solidFill>
                        <a:srgbClr val="009FE3"/>
                      </a:solidFill>
                      <a:prstDash val="solid"/>
                    </a:lnR>
                    <a:lnT w="3175">
                      <a:solidFill>
                        <a:srgbClr val="009FE3"/>
                      </a:solidFill>
                      <a:prstDash val="solid"/>
                    </a:lnT>
                    <a:lnB w="6350">
                      <a:solidFill>
                        <a:srgbClr val="009FE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4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500" dirty="0">
                          <a:solidFill>
                            <a:srgbClr val="009FE3"/>
                          </a:solidFill>
                          <a:latin typeface="Verdana"/>
                          <a:cs typeface="Verdana"/>
                        </a:rPr>
                        <a:t>X</a:t>
                      </a:r>
                      <a:endParaRPr sz="500" dirty="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6350">
                      <a:solidFill>
                        <a:srgbClr val="009FE3"/>
                      </a:solidFill>
                      <a:prstDash val="solid"/>
                    </a:lnL>
                    <a:lnR w="6350">
                      <a:solidFill>
                        <a:srgbClr val="009FE3"/>
                      </a:solidFill>
                      <a:prstDash val="solid"/>
                    </a:lnR>
                    <a:lnT w="3175">
                      <a:solidFill>
                        <a:srgbClr val="009FE3"/>
                      </a:solidFill>
                      <a:prstDash val="solid"/>
                    </a:lnT>
                    <a:lnB w="3175">
                      <a:solidFill>
                        <a:srgbClr val="009FE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  <a:p>
                      <a:pPr marL="53975">
                        <a:lnSpc>
                          <a:spcPct val="100000"/>
                        </a:lnSpc>
                      </a:pPr>
                      <a:r>
                        <a:rPr sz="500" spc="-10" dirty="0">
                          <a:solidFill>
                            <a:srgbClr val="009FE3"/>
                          </a:solidFill>
                          <a:latin typeface="Verdana"/>
                          <a:cs typeface="Verdana"/>
                        </a:rPr>
                        <a:t>X/6</a:t>
                      </a:r>
                      <a:endParaRPr sz="5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6350">
                      <a:solidFill>
                        <a:srgbClr val="009FE3"/>
                      </a:solidFill>
                      <a:prstDash val="solid"/>
                    </a:lnL>
                    <a:lnR w="3175">
                      <a:solidFill>
                        <a:srgbClr val="009FE3"/>
                      </a:solidFill>
                      <a:prstDash val="solid"/>
                    </a:lnR>
                    <a:lnT w="3175">
                      <a:solidFill>
                        <a:srgbClr val="009FE3"/>
                      </a:solidFill>
                      <a:prstDash val="solid"/>
                    </a:lnT>
                    <a:lnB w="6350">
                      <a:solidFill>
                        <a:srgbClr val="009FE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9FE3"/>
                      </a:solidFill>
                      <a:prstDash val="solid"/>
                    </a:lnL>
                    <a:lnR w="6350">
                      <a:solidFill>
                        <a:srgbClr val="009FE3"/>
                      </a:solidFill>
                      <a:prstDash val="solid"/>
                    </a:lnR>
                    <a:lnT w="3175">
                      <a:solidFill>
                        <a:srgbClr val="009FE3"/>
                      </a:solidFill>
                      <a:prstDash val="solid"/>
                    </a:lnT>
                    <a:lnB w="3175">
                      <a:solidFill>
                        <a:srgbClr val="009FE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500" spc="-10" dirty="0">
                          <a:solidFill>
                            <a:srgbClr val="009FE3"/>
                          </a:solidFill>
                          <a:latin typeface="Verdana"/>
                          <a:cs typeface="Verdana"/>
                        </a:rPr>
                        <a:t>X/3</a:t>
                      </a:r>
                      <a:endParaRPr sz="5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6350">
                      <a:solidFill>
                        <a:srgbClr val="009FE3"/>
                      </a:solidFill>
                      <a:prstDash val="solid"/>
                    </a:lnL>
                    <a:lnR w="3175">
                      <a:solidFill>
                        <a:srgbClr val="009FE3"/>
                      </a:solidFill>
                      <a:prstDash val="solid"/>
                    </a:lnR>
                    <a:lnT w="3175">
                      <a:solidFill>
                        <a:srgbClr val="009FE3"/>
                      </a:solidFill>
                      <a:prstDash val="solid"/>
                    </a:lnT>
                    <a:lnB w="6350">
                      <a:solidFill>
                        <a:srgbClr val="009FE3"/>
                      </a:solidFill>
                      <a:prstDash val="solid"/>
                    </a:lnB>
                  </a:tcPr>
                </a:tc>
              </a:tr>
              <a:tr h="92616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9FE3"/>
                      </a:solidFill>
                      <a:prstDash val="solid"/>
                    </a:lnL>
                    <a:lnR w="6350">
                      <a:solidFill>
                        <a:srgbClr val="009FE3"/>
                      </a:solidFill>
                      <a:prstDash val="solid"/>
                    </a:lnR>
                    <a:lnT w="6350">
                      <a:solidFill>
                        <a:srgbClr val="009FE3"/>
                      </a:solidFill>
                      <a:prstDash val="solid"/>
                    </a:lnT>
                    <a:lnB w="6350">
                      <a:solidFill>
                        <a:srgbClr val="009FE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9FE3"/>
                      </a:solidFill>
                      <a:prstDash val="solid"/>
                    </a:lnL>
                    <a:lnR w="6350">
                      <a:solidFill>
                        <a:srgbClr val="009FE3"/>
                      </a:solidFill>
                      <a:prstDash val="solid"/>
                    </a:lnR>
                    <a:lnT w="3175">
                      <a:solidFill>
                        <a:srgbClr val="009FE3"/>
                      </a:solidFill>
                      <a:prstDash val="solid"/>
                    </a:lnT>
                    <a:lnB w="3175">
                      <a:solidFill>
                        <a:srgbClr val="009FE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9FE3"/>
                      </a:solidFill>
                      <a:prstDash val="solid"/>
                    </a:lnL>
                    <a:lnR w="6350">
                      <a:solidFill>
                        <a:srgbClr val="009FE3"/>
                      </a:solidFill>
                      <a:prstDash val="solid"/>
                    </a:lnR>
                    <a:lnT w="6350">
                      <a:solidFill>
                        <a:srgbClr val="009FE3"/>
                      </a:solidFill>
                      <a:prstDash val="solid"/>
                    </a:lnT>
                    <a:lnB w="6350">
                      <a:solidFill>
                        <a:srgbClr val="009FE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9FE3"/>
                      </a:solidFill>
                      <a:prstDash val="solid"/>
                    </a:lnL>
                    <a:lnR w="6350">
                      <a:solidFill>
                        <a:srgbClr val="009FE3"/>
                      </a:solidFill>
                      <a:prstDash val="solid"/>
                    </a:lnR>
                    <a:lnT w="3175">
                      <a:solidFill>
                        <a:srgbClr val="009FE3"/>
                      </a:solidFill>
                      <a:prstDash val="solid"/>
                    </a:lnT>
                    <a:lnB w="3175">
                      <a:solidFill>
                        <a:srgbClr val="21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9FE3"/>
                      </a:solidFill>
                      <a:prstDash val="solid"/>
                    </a:lnL>
                    <a:lnR w="6350">
                      <a:solidFill>
                        <a:srgbClr val="009FE3"/>
                      </a:solidFill>
                      <a:prstDash val="solid"/>
                    </a:lnR>
                    <a:lnT w="6350">
                      <a:solidFill>
                        <a:srgbClr val="009FE3"/>
                      </a:solidFill>
                      <a:prstDash val="solid"/>
                    </a:lnT>
                    <a:lnB w="6350">
                      <a:solidFill>
                        <a:srgbClr val="009FE3"/>
                      </a:solidFill>
                      <a:prstDash val="solid"/>
                    </a:lnB>
                  </a:tcPr>
                </a:tc>
              </a:tr>
              <a:tr h="48941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500" spc="-10" dirty="0">
                          <a:solidFill>
                            <a:srgbClr val="009FE3"/>
                          </a:solidFill>
                          <a:latin typeface="Verdana"/>
                          <a:cs typeface="Verdana"/>
                        </a:rPr>
                        <a:t>X/3</a:t>
                      </a:r>
                      <a:endParaRPr sz="5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3175">
                      <a:solidFill>
                        <a:srgbClr val="009FE3"/>
                      </a:solidFill>
                      <a:prstDash val="solid"/>
                    </a:lnL>
                    <a:lnR w="6350">
                      <a:solidFill>
                        <a:srgbClr val="009FE3"/>
                      </a:solidFill>
                      <a:prstDash val="solid"/>
                    </a:lnR>
                    <a:lnT w="6350">
                      <a:solidFill>
                        <a:srgbClr val="009FE3"/>
                      </a:solidFill>
                      <a:prstDash val="solid"/>
                    </a:lnT>
                    <a:lnB w="3175">
                      <a:solidFill>
                        <a:srgbClr val="009FE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9FE3"/>
                      </a:solidFill>
                      <a:prstDash val="solid"/>
                    </a:lnL>
                    <a:lnR w="6350">
                      <a:solidFill>
                        <a:srgbClr val="009FE3"/>
                      </a:solidFill>
                      <a:prstDash val="solid"/>
                    </a:lnR>
                    <a:lnT w="3175">
                      <a:solidFill>
                        <a:srgbClr val="009FE3"/>
                      </a:solidFill>
                      <a:prstDash val="solid"/>
                    </a:lnT>
                    <a:lnB w="3175">
                      <a:solidFill>
                        <a:srgbClr val="009FE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9FE3"/>
                      </a:solidFill>
                      <a:prstDash val="solid"/>
                    </a:lnL>
                    <a:lnR w="6350">
                      <a:solidFill>
                        <a:srgbClr val="009FE3"/>
                      </a:solidFill>
                      <a:prstDash val="solid"/>
                    </a:lnR>
                    <a:lnT w="6350">
                      <a:solidFill>
                        <a:srgbClr val="009FE3"/>
                      </a:solidFill>
                      <a:prstDash val="solid"/>
                    </a:lnT>
                    <a:lnB w="3175">
                      <a:solidFill>
                        <a:srgbClr val="009FE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9FE3"/>
                      </a:solidFill>
                      <a:prstDash val="solid"/>
                    </a:lnL>
                    <a:lnR w="3175">
                      <a:solidFill>
                        <a:srgbClr val="009FE3"/>
                      </a:solidFill>
                      <a:prstDash val="solid"/>
                    </a:lnR>
                    <a:lnT w="3175">
                      <a:solidFill>
                        <a:srgbClr val="211F1F"/>
                      </a:solidFill>
                      <a:prstDash val="solid"/>
                    </a:lnT>
                    <a:lnB w="3175">
                      <a:solidFill>
                        <a:srgbClr val="009FE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500" dirty="0">
                        <a:latin typeface="Times New Roman"/>
                        <a:cs typeface="Times New Roman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500" spc="-10" dirty="0">
                          <a:solidFill>
                            <a:srgbClr val="009FE3"/>
                          </a:solidFill>
                          <a:latin typeface="Verdana"/>
                          <a:cs typeface="Verdana"/>
                        </a:rPr>
                        <a:t>X/3</a:t>
                      </a:r>
                      <a:endParaRPr sz="500" dirty="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3175">
                      <a:solidFill>
                        <a:srgbClr val="009FE3"/>
                      </a:solidFill>
                      <a:prstDash val="solid"/>
                    </a:lnL>
                    <a:lnR w="3175">
                      <a:solidFill>
                        <a:srgbClr val="009FE3"/>
                      </a:solidFill>
                      <a:prstDash val="solid"/>
                    </a:lnR>
                    <a:lnT w="6350">
                      <a:solidFill>
                        <a:srgbClr val="009FE3"/>
                      </a:solidFill>
                      <a:prstDash val="solid"/>
                    </a:lnT>
                    <a:lnB w="3175">
                      <a:solidFill>
                        <a:srgbClr val="009FE3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pSp>
        <p:nvGrpSpPr>
          <p:cNvPr id="4" name="object 4"/>
          <p:cNvGrpSpPr/>
          <p:nvPr/>
        </p:nvGrpSpPr>
        <p:grpSpPr>
          <a:xfrm>
            <a:off x="2525988" y="2685443"/>
            <a:ext cx="1429700" cy="720781"/>
            <a:chOff x="2954002" y="3948595"/>
            <a:chExt cx="1671955" cy="1059815"/>
          </a:xfrm>
        </p:grpSpPr>
        <p:sp>
          <p:nvSpPr>
            <p:cNvPr id="5" name="object 5"/>
            <p:cNvSpPr/>
            <p:nvPr/>
          </p:nvSpPr>
          <p:spPr>
            <a:xfrm>
              <a:off x="3235147" y="4229747"/>
              <a:ext cx="1109345" cy="778510"/>
            </a:xfrm>
            <a:custGeom>
              <a:avLst/>
              <a:gdLst/>
              <a:ahLst/>
              <a:cxnLst/>
              <a:rect l="l" t="t" r="r" b="b"/>
              <a:pathLst>
                <a:path w="1109345" h="778510">
                  <a:moveTo>
                    <a:pt x="1109116" y="439305"/>
                  </a:moveTo>
                  <a:lnTo>
                    <a:pt x="1105662" y="392455"/>
                  </a:lnTo>
                  <a:lnTo>
                    <a:pt x="1095654" y="347726"/>
                  </a:lnTo>
                  <a:lnTo>
                    <a:pt x="1079563" y="305600"/>
                  </a:lnTo>
                  <a:lnTo>
                    <a:pt x="1057897" y="266573"/>
                  </a:lnTo>
                  <a:lnTo>
                    <a:pt x="1031151" y="231152"/>
                  </a:lnTo>
                  <a:lnTo>
                    <a:pt x="999820" y="199809"/>
                  </a:lnTo>
                  <a:lnTo>
                    <a:pt x="964387" y="173062"/>
                  </a:lnTo>
                  <a:lnTo>
                    <a:pt x="925360" y="151396"/>
                  </a:lnTo>
                  <a:lnTo>
                    <a:pt x="883234" y="135305"/>
                  </a:lnTo>
                  <a:lnTo>
                    <a:pt x="838504" y="125298"/>
                  </a:lnTo>
                  <a:lnTo>
                    <a:pt x="791654" y="121843"/>
                  </a:lnTo>
                  <a:lnTo>
                    <a:pt x="744804" y="125298"/>
                  </a:lnTo>
                  <a:lnTo>
                    <a:pt x="700074" y="135305"/>
                  </a:lnTo>
                  <a:lnTo>
                    <a:pt x="657948" y="151396"/>
                  </a:lnTo>
                  <a:lnTo>
                    <a:pt x="618921" y="173062"/>
                  </a:lnTo>
                  <a:lnTo>
                    <a:pt x="605167" y="183438"/>
                  </a:lnTo>
                  <a:lnTo>
                    <a:pt x="583704" y="144729"/>
                  </a:lnTo>
                  <a:lnTo>
                    <a:pt x="556945" y="109308"/>
                  </a:lnTo>
                  <a:lnTo>
                    <a:pt x="525614" y="77965"/>
                  </a:lnTo>
                  <a:lnTo>
                    <a:pt x="490194" y="51219"/>
                  </a:lnTo>
                  <a:lnTo>
                    <a:pt x="451167" y="29552"/>
                  </a:lnTo>
                  <a:lnTo>
                    <a:pt x="409041" y="13462"/>
                  </a:lnTo>
                  <a:lnTo>
                    <a:pt x="364299" y="3454"/>
                  </a:lnTo>
                  <a:lnTo>
                    <a:pt x="317449" y="0"/>
                  </a:lnTo>
                  <a:lnTo>
                    <a:pt x="270611" y="3454"/>
                  </a:lnTo>
                  <a:lnTo>
                    <a:pt x="225869" y="13462"/>
                  </a:lnTo>
                  <a:lnTo>
                    <a:pt x="183743" y="29552"/>
                  </a:lnTo>
                  <a:lnTo>
                    <a:pt x="144716" y="51219"/>
                  </a:lnTo>
                  <a:lnTo>
                    <a:pt x="109296" y="77965"/>
                  </a:lnTo>
                  <a:lnTo>
                    <a:pt x="77965" y="109308"/>
                  </a:lnTo>
                  <a:lnTo>
                    <a:pt x="51219" y="144729"/>
                  </a:lnTo>
                  <a:lnTo>
                    <a:pt x="29552" y="183756"/>
                  </a:lnTo>
                  <a:lnTo>
                    <a:pt x="13462" y="225882"/>
                  </a:lnTo>
                  <a:lnTo>
                    <a:pt x="3454" y="270611"/>
                  </a:lnTo>
                  <a:lnTo>
                    <a:pt x="0" y="317461"/>
                  </a:lnTo>
                  <a:lnTo>
                    <a:pt x="0" y="778052"/>
                  </a:lnTo>
                  <a:lnTo>
                    <a:pt x="160718" y="778052"/>
                  </a:lnTo>
                  <a:lnTo>
                    <a:pt x="160718" y="317461"/>
                  </a:lnTo>
                  <a:lnTo>
                    <a:pt x="168732" y="267982"/>
                  </a:lnTo>
                  <a:lnTo>
                    <a:pt x="191008" y="224955"/>
                  </a:lnTo>
                  <a:lnTo>
                    <a:pt x="224955" y="191008"/>
                  </a:lnTo>
                  <a:lnTo>
                    <a:pt x="267970" y="168732"/>
                  </a:lnTo>
                  <a:lnTo>
                    <a:pt x="317449" y="160718"/>
                  </a:lnTo>
                  <a:lnTo>
                    <a:pt x="366941" y="168732"/>
                  </a:lnTo>
                  <a:lnTo>
                    <a:pt x="409968" y="191008"/>
                  </a:lnTo>
                  <a:lnTo>
                    <a:pt x="443915" y="224955"/>
                  </a:lnTo>
                  <a:lnTo>
                    <a:pt x="466191" y="267982"/>
                  </a:lnTo>
                  <a:lnTo>
                    <a:pt x="474192" y="317461"/>
                  </a:lnTo>
                  <a:lnTo>
                    <a:pt x="474192" y="778052"/>
                  </a:lnTo>
                  <a:lnTo>
                    <a:pt x="634911" y="778052"/>
                  </a:lnTo>
                  <a:lnTo>
                    <a:pt x="634923" y="439305"/>
                  </a:lnTo>
                  <a:lnTo>
                    <a:pt x="642924" y="389826"/>
                  </a:lnTo>
                  <a:lnTo>
                    <a:pt x="665200" y="346798"/>
                  </a:lnTo>
                  <a:lnTo>
                    <a:pt x="699147" y="312851"/>
                  </a:lnTo>
                  <a:lnTo>
                    <a:pt x="742162" y="290576"/>
                  </a:lnTo>
                  <a:lnTo>
                    <a:pt x="791654" y="282562"/>
                  </a:lnTo>
                  <a:lnTo>
                    <a:pt x="841133" y="290576"/>
                  </a:lnTo>
                  <a:lnTo>
                    <a:pt x="884161" y="312851"/>
                  </a:lnTo>
                  <a:lnTo>
                    <a:pt x="918108" y="346798"/>
                  </a:lnTo>
                  <a:lnTo>
                    <a:pt x="940396" y="389826"/>
                  </a:lnTo>
                  <a:lnTo>
                    <a:pt x="948397" y="439305"/>
                  </a:lnTo>
                  <a:lnTo>
                    <a:pt x="948397" y="778052"/>
                  </a:lnTo>
                  <a:lnTo>
                    <a:pt x="1109116" y="778052"/>
                  </a:lnTo>
                  <a:lnTo>
                    <a:pt x="1109116" y="439305"/>
                  </a:lnTo>
                  <a:close/>
                </a:path>
              </a:pathLst>
            </a:custGeom>
            <a:solidFill>
              <a:srgbClr val="36AE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954002" y="4759220"/>
              <a:ext cx="248818" cy="24881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02401" y="4070442"/>
              <a:ext cx="248818" cy="248818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428203" y="3948595"/>
              <a:ext cx="248818" cy="248818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902401" y="4759220"/>
              <a:ext cx="248818" cy="248818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376601" y="4759220"/>
              <a:ext cx="248818" cy="248818"/>
            </a:xfrm>
            <a:prstGeom prst="rect">
              <a:avLst/>
            </a:prstGeom>
          </p:spPr>
        </p:pic>
      </p:grpSp>
      <p:sp>
        <p:nvSpPr>
          <p:cNvPr id="11" name="object 11"/>
          <p:cNvSpPr/>
          <p:nvPr/>
        </p:nvSpPr>
        <p:spPr>
          <a:xfrm>
            <a:off x="4187387" y="2876741"/>
            <a:ext cx="527246" cy="199521"/>
          </a:xfrm>
          <a:custGeom>
            <a:avLst/>
            <a:gdLst/>
            <a:ahLst/>
            <a:cxnLst/>
            <a:rect l="l" t="t" r="r" b="b"/>
            <a:pathLst>
              <a:path w="616585" h="293370">
                <a:moveTo>
                  <a:pt x="286448" y="112839"/>
                </a:moveTo>
                <a:lnTo>
                  <a:pt x="269684" y="65062"/>
                </a:lnTo>
                <a:lnTo>
                  <a:pt x="238125" y="29616"/>
                </a:lnTo>
                <a:lnTo>
                  <a:pt x="195757" y="7581"/>
                </a:lnTo>
                <a:lnTo>
                  <a:pt x="146545" y="0"/>
                </a:lnTo>
                <a:lnTo>
                  <a:pt x="98755" y="7251"/>
                </a:lnTo>
                <a:lnTo>
                  <a:pt x="58343" y="27622"/>
                </a:lnTo>
                <a:lnTo>
                  <a:pt x="27165" y="59016"/>
                </a:lnTo>
                <a:lnTo>
                  <a:pt x="7099" y="99352"/>
                </a:lnTo>
                <a:lnTo>
                  <a:pt x="0" y="146545"/>
                </a:lnTo>
                <a:lnTo>
                  <a:pt x="7099" y="193751"/>
                </a:lnTo>
                <a:lnTo>
                  <a:pt x="27139" y="234086"/>
                </a:lnTo>
                <a:lnTo>
                  <a:pt x="58229" y="265468"/>
                </a:lnTo>
                <a:lnTo>
                  <a:pt x="98488" y="285838"/>
                </a:lnTo>
                <a:lnTo>
                  <a:pt x="146037" y="293077"/>
                </a:lnTo>
                <a:lnTo>
                  <a:pt x="194818" y="285788"/>
                </a:lnTo>
                <a:lnTo>
                  <a:pt x="237299" y="264172"/>
                </a:lnTo>
                <a:lnTo>
                  <a:pt x="269240" y="228688"/>
                </a:lnTo>
                <a:lnTo>
                  <a:pt x="286448" y="179730"/>
                </a:lnTo>
                <a:lnTo>
                  <a:pt x="211391" y="179730"/>
                </a:lnTo>
                <a:lnTo>
                  <a:pt x="201739" y="199847"/>
                </a:lnTo>
                <a:lnTo>
                  <a:pt x="186753" y="214198"/>
                </a:lnTo>
                <a:lnTo>
                  <a:pt x="167728" y="222821"/>
                </a:lnTo>
                <a:lnTo>
                  <a:pt x="146037" y="225691"/>
                </a:lnTo>
                <a:lnTo>
                  <a:pt x="116611" y="219938"/>
                </a:lnTo>
                <a:lnTo>
                  <a:pt x="93764" y="203746"/>
                </a:lnTo>
                <a:lnTo>
                  <a:pt x="79044" y="178739"/>
                </a:lnTo>
                <a:lnTo>
                  <a:pt x="74041" y="146545"/>
                </a:lnTo>
                <a:lnTo>
                  <a:pt x="78905" y="114579"/>
                </a:lnTo>
                <a:lnTo>
                  <a:pt x="93433" y="89547"/>
                </a:lnTo>
                <a:lnTo>
                  <a:pt x="116395" y="73240"/>
                </a:lnTo>
                <a:lnTo>
                  <a:pt x="146545" y="67398"/>
                </a:lnTo>
                <a:lnTo>
                  <a:pt x="167944" y="70192"/>
                </a:lnTo>
                <a:lnTo>
                  <a:pt x="186817" y="78638"/>
                </a:lnTo>
                <a:lnTo>
                  <a:pt x="201752" y="92824"/>
                </a:lnTo>
                <a:lnTo>
                  <a:pt x="211391" y="112839"/>
                </a:lnTo>
                <a:lnTo>
                  <a:pt x="286448" y="112839"/>
                </a:lnTo>
                <a:close/>
              </a:path>
              <a:path w="616585" h="293370">
                <a:moveTo>
                  <a:pt x="616267" y="165442"/>
                </a:moveTo>
                <a:lnTo>
                  <a:pt x="613003" y="112750"/>
                </a:lnTo>
                <a:lnTo>
                  <a:pt x="612648" y="111823"/>
                </a:lnTo>
                <a:lnTo>
                  <a:pt x="595604" y="67284"/>
                </a:lnTo>
                <a:lnTo>
                  <a:pt x="589661" y="60248"/>
                </a:lnTo>
                <a:lnTo>
                  <a:pt x="565480" y="31623"/>
                </a:lnTo>
                <a:lnTo>
                  <a:pt x="538657" y="16548"/>
                </a:lnTo>
                <a:lnTo>
                  <a:pt x="538657" y="111823"/>
                </a:lnTo>
                <a:lnTo>
                  <a:pt x="404368" y="111823"/>
                </a:lnTo>
                <a:lnTo>
                  <a:pt x="428371" y="74739"/>
                </a:lnTo>
                <a:lnTo>
                  <a:pt x="472274" y="60248"/>
                </a:lnTo>
                <a:lnTo>
                  <a:pt x="515607" y="74549"/>
                </a:lnTo>
                <a:lnTo>
                  <a:pt x="538657" y="111823"/>
                </a:lnTo>
                <a:lnTo>
                  <a:pt x="538657" y="16548"/>
                </a:lnTo>
                <a:lnTo>
                  <a:pt x="524065" y="8343"/>
                </a:lnTo>
                <a:lnTo>
                  <a:pt x="472782" y="0"/>
                </a:lnTo>
                <a:lnTo>
                  <a:pt x="424599" y="7213"/>
                </a:lnTo>
                <a:lnTo>
                  <a:pt x="384149" y="27508"/>
                </a:lnTo>
                <a:lnTo>
                  <a:pt x="353123" y="58902"/>
                </a:lnTo>
                <a:lnTo>
                  <a:pt x="333248" y="99415"/>
                </a:lnTo>
                <a:lnTo>
                  <a:pt x="326250" y="147053"/>
                </a:lnTo>
                <a:lnTo>
                  <a:pt x="333209" y="194398"/>
                </a:lnTo>
                <a:lnTo>
                  <a:pt x="353072" y="234632"/>
                </a:lnTo>
                <a:lnTo>
                  <a:pt x="384263" y="265798"/>
                </a:lnTo>
                <a:lnTo>
                  <a:pt x="425196" y="285940"/>
                </a:lnTo>
                <a:lnTo>
                  <a:pt x="474319" y="293077"/>
                </a:lnTo>
                <a:lnTo>
                  <a:pt x="518248" y="287502"/>
                </a:lnTo>
                <a:lnTo>
                  <a:pt x="557733" y="270243"/>
                </a:lnTo>
                <a:lnTo>
                  <a:pt x="589838" y="240525"/>
                </a:lnTo>
                <a:lnTo>
                  <a:pt x="593750" y="232829"/>
                </a:lnTo>
                <a:lnTo>
                  <a:pt x="611670" y="197599"/>
                </a:lnTo>
                <a:lnTo>
                  <a:pt x="536092" y="197599"/>
                </a:lnTo>
                <a:lnTo>
                  <a:pt x="526211" y="212585"/>
                </a:lnTo>
                <a:lnTo>
                  <a:pt x="511835" y="223647"/>
                </a:lnTo>
                <a:lnTo>
                  <a:pt x="494017" y="230492"/>
                </a:lnTo>
                <a:lnTo>
                  <a:pt x="473811" y="232829"/>
                </a:lnTo>
                <a:lnTo>
                  <a:pt x="447103" y="228625"/>
                </a:lnTo>
                <a:lnTo>
                  <a:pt x="424853" y="215988"/>
                </a:lnTo>
                <a:lnTo>
                  <a:pt x="408825" y="194932"/>
                </a:lnTo>
                <a:lnTo>
                  <a:pt x="400799" y="165442"/>
                </a:lnTo>
                <a:lnTo>
                  <a:pt x="616267" y="165442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756693" y="2880911"/>
            <a:ext cx="267695" cy="191316"/>
          </a:xfrm>
          <a:custGeom>
            <a:avLst/>
            <a:gdLst/>
            <a:ahLst/>
            <a:cxnLst/>
            <a:rect l="l" t="t" r="r" b="b"/>
            <a:pathLst>
              <a:path w="313054" h="281304">
                <a:moveTo>
                  <a:pt x="312991" y="0"/>
                </a:moveTo>
                <a:lnTo>
                  <a:pt x="229260" y="0"/>
                </a:lnTo>
                <a:lnTo>
                  <a:pt x="156756" y="100076"/>
                </a:lnTo>
                <a:lnTo>
                  <a:pt x="84251" y="0"/>
                </a:lnTo>
                <a:lnTo>
                  <a:pt x="0" y="0"/>
                </a:lnTo>
                <a:lnTo>
                  <a:pt x="0" y="280835"/>
                </a:lnTo>
                <a:lnTo>
                  <a:pt x="73012" y="280835"/>
                </a:lnTo>
                <a:lnTo>
                  <a:pt x="73012" y="181254"/>
                </a:lnTo>
                <a:lnTo>
                  <a:pt x="68414" y="85267"/>
                </a:lnTo>
                <a:lnTo>
                  <a:pt x="155740" y="210870"/>
                </a:lnTo>
                <a:lnTo>
                  <a:pt x="157772" y="210870"/>
                </a:lnTo>
                <a:lnTo>
                  <a:pt x="245084" y="85267"/>
                </a:lnTo>
                <a:lnTo>
                  <a:pt x="239979" y="181254"/>
                </a:lnTo>
                <a:lnTo>
                  <a:pt x="239979" y="280835"/>
                </a:lnTo>
                <a:lnTo>
                  <a:pt x="312991" y="280835"/>
                </a:lnTo>
                <a:lnTo>
                  <a:pt x="312991" y="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068848" y="2876741"/>
            <a:ext cx="248148" cy="199521"/>
          </a:xfrm>
          <a:custGeom>
            <a:avLst/>
            <a:gdLst/>
            <a:ahLst/>
            <a:cxnLst/>
            <a:rect l="l" t="t" r="r" b="b"/>
            <a:pathLst>
              <a:path w="290195" h="293370">
                <a:moveTo>
                  <a:pt x="146545" y="0"/>
                </a:moveTo>
                <a:lnTo>
                  <a:pt x="98366" y="7205"/>
                </a:lnTo>
                <a:lnTo>
                  <a:pt x="57906" y="27498"/>
                </a:lnTo>
                <a:lnTo>
                  <a:pt x="26880" y="58893"/>
                </a:lnTo>
                <a:lnTo>
                  <a:pt x="7006" y="99407"/>
                </a:lnTo>
                <a:lnTo>
                  <a:pt x="0" y="147053"/>
                </a:lnTo>
                <a:lnTo>
                  <a:pt x="6968" y="194397"/>
                </a:lnTo>
                <a:lnTo>
                  <a:pt x="26828" y="234631"/>
                </a:lnTo>
                <a:lnTo>
                  <a:pt x="58010" y="265795"/>
                </a:lnTo>
                <a:lnTo>
                  <a:pt x="98947" y="285930"/>
                </a:lnTo>
                <a:lnTo>
                  <a:pt x="148069" y="293077"/>
                </a:lnTo>
                <a:lnTo>
                  <a:pt x="192004" y="287494"/>
                </a:lnTo>
                <a:lnTo>
                  <a:pt x="231489" y="270232"/>
                </a:lnTo>
                <a:lnTo>
                  <a:pt x="263601" y="240523"/>
                </a:lnTo>
                <a:lnTo>
                  <a:pt x="267512" y="232829"/>
                </a:lnTo>
                <a:lnTo>
                  <a:pt x="147561" y="232829"/>
                </a:lnTo>
                <a:lnTo>
                  <a:pt x="120860" y="228616"/>
                </a:lnTo>
                <a:lnTo>
                  <a:pt x="98610" y="215980"/>
                </a:lnTo>
                <a:lnTo>
                  <a:pt x="82583" y="194922"/>
                </a:lnTo>
                <a:lnTo>
                  <a:pt x="74549" y="165442"/>
                </a:lnTo>
                <a:lnTo>
                  <a:pt x="290017" y="165442"/>
                </a:lnTo>
                <a:lnTo>
                  <a:pt x="286762" y="112748"/>
                </a:lnTo>
                <a:lnTo>
                  <a:pt x="286408" y="111823"/>
                </a:lnTo>
                <a:lnTo>
                  <a:pt x="78117" y="111823"/>
                </a:lnTo>
                <a:lnTo>
                  <a:pt x="87581" y="91056"/>
                </a:lnTo>
                <a:lnTo>
                  <a:pt x="102117" y="74739"/>
                </a:lnTo>
                <a:lnTo>
                  <a:pt x="121630" y="64071"/>
                </a:lnTo>
                <a:lnTo>
                  <a:pt x="146024" y="60248"/>
                </a:lnTo>
                <a:lnTo>
                  <a:pt x="263426" y="60248"/>
                </a:lnTo>
                <a:lnTo>
                  <a:pt x="239250" y="31619"/>
                </a:lnTo>
                <a:lnTo>
                  <a:pt x="197836" y="8333"/>
                </a:lnTo>
                <a:lnTo>
                  <a:pt x="146545" y="0"/>
                </a:lnTo>
                <a:close/>
              </a:path>
              <a:path w="290195" h="293370">
                <a:moveTo>
                  <a:pt x="285419" y="197599"/>
                </a:moveTo>
                <a:lnTo>
                  <a:pt x="209854" y="197599"/>
                </a:lnTo>
                <a:lnTo>
                  <a:pt x="199976" y="212581"/>
                </a:lnTo>
                <a:lnTo>
                  <a:pt x="185599" y="223639"/>
                </a:lnTo>
                <a:lnTo>
                  <a:pt x="167776" y="230483"/>
                </a:lnTo>
                <a:lnTo>
                  <a:pt x="147561" y="232829"/>
                </a:lnTo>
                <a:lnTo>
                  <a:pt x="267512" y="232829"/>
                </a:lnTo>
                <a:lnTo>
                  <a:pt x="285419" y="197599"/>
                </a:lnTo>
                <a:close/>
              </a:path>
              <a:path w="290195" h="293370">
                <a:moveTo>
                  <a:pt x="263426" y="60248"/>
                </a:moveTo>
                <a:lnTo>
                  <a:pt x="146024" y="60248"/>
                </a:lnTo>
                <a:lnTo>
                  <a:pt x="170116" y="63999"/>
                </a:lnTo>
                <a:lnTo>
                  <a:pt x="189369" y="74548"/>
                </a:lnTo>
                <a:lnTo>
                  <a:pt x="203546" y="90841"/>
                </a:lnTo>
                <a:lnTo>
                  <a:pt x="212407" y="111823"/>
                </a:lnTo>
                <a:lnTo>
                  <a:pt x="286408" y="111823"/>
                </a:lnTo>
                <a:lnTo>
                  <a:pt x="269366" y="67282"/>
                </a:lnTo>
                <a:lnTo>
                  <a:pt x="263426" y="60248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359177" y="2792358"/>
            <a:ext cx="229686" cy="279848"/>
          </a:xfrm>
          <a:custGeom>
            <a:avLst/>
            <a:gdLst/>
            <a:ahLst/>
            <a:cxnLst/>
            <a:rect l="l" t="t" r="r" b="b"/>
            <a:pathLst>
              <a:path w="268604" h="411479">
                <a:moveTo>
                  <a:pt x="106197" y="0"/>
                </a:moveTo>
                <a:lnTo>
                  <a:pt x="48501" y="0"/>
                </a:lnTo>
                <a:lnTo>
                  <a:pt x="48501" y="13792"/>
                </a:lnTo>
                <a:lnTo>
                  <a:pt x="55586" y="48229"/>
                </a:lnTo>
                <a:lnTo>
                  <a:pt x="74544" y="73717"/>
                </a:lnTo>
                <a:lnTo>
                  <a:pt x="101924" y="89537"/>
                </a:lnTo>
                <a:lnTo>
                  <a:pt x="134277" y="94970"/>
                </a:lnTo>
                <a:lnTo>
                  <a:pt x="166341" y="89537"/>
                </a:lnTo>
                <a:lnTo>
                  <a:pt x="193570" y="73717"/>
                </a:lnTo>
                <a:lnTo>
                  <a:pt x="212469" y="48229"/>
                </a:lnTo>
                <a:lnTo>
                  <a:pt x="214195" y="39827"/>
                </a:lnTo>
                <a:lnTo>
                  <a:pt x="134277" y="39827"/>
                </a:lnTo>
                <a:lnTo>
                  <a:pt x="122785" y="37881"/>
                </a:lnTo>
                <a:lnTo>
                  <a:pt x="113922" y="32297"/>
                </a:lnTo>
                <a:lnTo>
                  <a:pt x="108216" y="23459"/>
                </a:lnTo>
                <a:lnTo>
                  <a:pt x="106197" y="11747"/>
                </a:lnTo>
                <a:lnTo>
                  <a:pt x="106197" y="0"/>
                </a:lnTo>
                <a:close/>
              </a:path>
              <a:path w="268604" h="411479">
                <a:moveTo>
                  <a:pt x="219544" y="0"/>
                </a:moveTo>
                <a:lnTo>
                  <a:pt x="162369" y="0"/>
                </a:lnTo>
                <a:lnTo>
                  <a:pt x="162369" y="11747"/>
                </a:lnTo>
                <a:lnTo>
                  <a:pt x="160350" y="23459"/>
                </a:lnTo>
                <a:lnTo>
                  <a:pt x="154643" y="32297"/>
                </a:lnTo>
                <a:lnTo>
                  <a:pt x="145776" y="37881"/>
                </a:lnTo>
                <a:lnTo>
                  <a:pt x="134277" y="39827"/>
                </a:lnTo>
                <a:lnTo>
                  <a:pt x="214195" y="39827"/>
                </a:lnTo>
                <a:lnTo>
                  <a:pt x="219544" y="13792"/>
                </a:lnTo>
                <a:lnTo>
                  <a:pt x="219544" y="0"/>
                </a:lnTo>
                <a:close/>
              </a:path>
              <a:path w="268604" h="411479">
                <a:moveTo>
                  <a:pt x="73012" y="130200"/>
                </a:moveTo>
                <a:lnTo>
                  <a:pt x="0" y="130200"/>
                </a:lnTo>
                <a:lnTo>
                  <a:pt x="0" y="411035"/>
                </a:lnTo>
                <a:lnTo>
                  <a:pt x="84251" y="411035"/>
                </a:lnTo>
                <a:lnTo>
                  <a:pt x="147061" y="311975"/>
                </a:lnTo>
                <a:lnTo>
                  <a:pt x="69443" y="311975"/>
                </a:lnTo>
                <a:lnTo>
                  <a:pt x="73012" y="229768"/>
                </a:lnTo>
                <a:lnTo>
                  <a:pt x="73012" y="130200"/>
                </a:lnTo>
                <a:close/>
              </a:path>
              <a:path w="268604" h="411479">
                <a:moveTo>
                  <a:pt x="268566" y="228244"/>
                </a:moveTo>
                <a:lnTo>
                  <a:pt x="200152" y="228244"/>
                </a:lnTo>
                <a:lnTo>
                  <a:pt x="195554" y="311467"/>
                </a:lnTo>
                <a:lnTo>
                  <a:pt x="195554" y="411035"/>
                </a:lnTo>
                <a:lnTo>
                  <a:pt x="268566" y="411035"/>
                </a:lnTo>
                <a:lnTo>
                  <a:pt x="268566" y="228244"/>
                </a:lnTo>
                <a:close/>
              </a:path>
              <a:path w="268604" h="411479">
                <a:moveTo>
                  <a:pt x="268566" y="130200"/>
                </a:moveTo>
                <a:lnTo>
                  <a:pt x="184835" y="130200"/>
                </a:lnTo>
                <a:lnTo>
                  <a:pt x="69443" y="311975"/>
                </a:lnTo>
                <a:lnTo>
                  <a:pt x="147061" y="311975"/>
                </a:lnTo>
                <a:lnTo>
                  <a:pt x="200152" y="228244"/>
                </a:lnTo>
                <a:lnTo>
                  <a:pt x="268566" y="228244"/>
                </a:lnTo>
                <a:lnTo>
                  <a:pt x="268566" y="13020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639014" y="2880912"/>
            <a:ext cx="232944" cy="190884"/>
          </a:xfrm>
          <a:custGeom>
            <a:avLst/>
            <a:gdLst/>
            <a:ahLst/>
            <a:cxnLst/>
            <a:rect l="l" t="t" r="r" b="b"/>
            <a:pathLst>
              <a:path w="272415" h="280670">
                <a:moveTo>
                  <a:pt x="272148" y="0"/>
                </a:moveTo>
                <a:lnTo>
                  <a:pt x="199136" y="0"/>
                </a:lnTo>
                <a:lnTo>
                  <a:pt x="199136" y="104140"/>
                </a:lnTo>
                <a:lnTo>
                  <a:pt x="73012" y="104140"/>
                </a:lnTo>
                <a:lnTo>
                  <a:pt x="73012" y="0"/>
                </a:lnTo>
                <a:lnTo>
                  <a:pt x="0" y="0"/>
                </a:lnTo>
                <a:lnTo>
                  <a:pt x="0" y="104140"/>
                </a:lnTo>
                <a:lnTo>
                  <a:pt x="0" y="172720"/>
                </a:lnTo>
                <a:lnTo>
                  <a:pt x="0" y="280670"/>
                </a:lnTo>
                <a:lnTo>
                  <a:pt x="73012" y="280670"/>
                </a:lnTo>
                <a:lnTo>
                  <a:pt x="73012" y="172720"/>
                </a:lnTo>
                <a:lnTo>
                  <a:pt x="199136" y="172720"/>
                </a:lnTo>
                <a:lnTo>
                  <a:pt x="199136" y="280670"/>
                </a:lnTo>
                <a:lnTo>
                  <a:pt x="272148" y="280670"/>
                </a:lnTo>
                <a:lnTo>
                  <a:pt x="272148" y="172720"/>
                </a:lnTo>
                <a:lnTo>
                  <a:pt x="272148" y="104140"/>
                </a:lnTo>
                <a:lnTo>
                  <a:pt x="272148" y="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921489" y="2880904"/>
            <a:ext cx="305705" cy="191316"/>
          </a:xfrm>
          <a:custGeom>
            <a:avLst/>
            <a:gdLst/>
            <a:ahLst/>
            <a:cxnLst/>
            <a:rect l="l" t="t" r="r" b="b"/>
            <a:pathLst>
              <a:path w="357504" h="281304">
                <a:moveTo>
                  <a:pt x="357416" y="0"/>
                </a:moveTo>
                <a:lnTo>
                  <a:pt x="284403" y="0"/>
                </a:lnTo>
                <a:lnTo>
                  <a:pt x="284403" y="280835"/>
                </a:lnTo>
                <a:lnTo>
                  <a:pt x="357416" y="280835"/>
                </a:lnTo>
                <a:lnTo>
                  <a:pt x="357416" y="0"/>
                </a:lnTo>
                <a:close/>
              </a:path>
              <a:path w="357504" h="281304">
                <a:moveTo>
                  <a:pt x="73012" y="12"/>
                </a:moveTo>
                <a:lnTo>
                  <a:pt x="0" y="12"/>
                </a:lnTo>
                <a:lnTo>
                  <a:pt x="0" y="280835"/>
                </a:lnTo>
                <a:lnTo>
                  <a:pt x="141947" y="280835"/>
                </a:lnTo>
                <a:lnTo>
                  <a:pt x="180275" y="275298"/>
                </a:lnTo>
                <a:lnTo>
                  <a:pt x="213815" y="257603"/>
                </a:lnTo>
                <a:lnTo>
                  <a:pt x="237590" y="226121"/>
                </a:lnTo>
                <a:lnTo>
                  <a:pt x="240426" y="211391"/>
                </a:lnTo>
                <a:lnTo>
                  <a:pt x="73012" y="211391"/>
                </a:lnTo>
                <a:lnTo>
                  <a:pt x="73012" y="146545"/>
                </a:lnTo>
                <a:lnTo>
                  <a:pt x="240512" y="146545"/>
                </a:lnTo>
                <a:lnTo>
                  <a:pt x="237989" y="133049"/>
                </a:lnTo>
                <a:lnTo>
                  <a:pt x="215091" y="103150"/>
                </a:lnTo>
                <a:lnTo>
                  <a:pt x="182429" y="87037"/>
                </a:lnTo>
                <a:lnTo>
                  <a:pt x="144500" y="82219"/>
                </a:lnTo>
                <a:lnTo>
                  <a:pt x="73012" y="82219"/>
                </a:lnTo>
                <a:lnTo>
                  <a:pt x="73012" y="12"/>
                </a:lnTo>
                <a:close/>
              </a:path>
              <a:path w="357504" h="281304">
                <a:moveTo>
                  <a:pt x="240512" y="146545"/>
                </a:moveTo>
                <a:lnTo>
                  <a:pt x="139903" y="146545"/>
                </a:lnTo>
                <a:lnTo>
                  <a:pt x="155349" y="148779"/>
                </a:lnTo>
                <a:lnTo>
                  <a:pt x="165433" y="155225"/>
                </a:lnTo>
                <a:lnTo>
                  <a:pt x="170921" y="165501"/>
                </a:lnTo>
                <a:lnTo>
                  <a:pt x="172580" y="179222"/>
                </a:lnTo>
                <a:lnTo>
                  <a:pt x="170841" y="192221"/>
                </a:lnTo>
                <a:lnTo>
                  <a:pt x="165179" y="202393"/>
                </a:lnTo>
                <a:lnTo>
                  <a:pt x="154920" y="209022"/>
                </a:lnTo>
                <a:lnTo>
                  <a:pt x="139395" y="211391"/>
                </a:lnTo>
                <a:lnTo>
                  <a:pt x="240426" y="211391"/>
                </a:lnTo>
                <a:lnTo>
                  <a:pt x="246621" y="179222"/>
                </a:lnTo>
                <a:lnTo>
                  <a:pt x="240512" y="146545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276864" y="2792358"/>
            <a:ext cx="229686" cy="279848"/>
          </a:xfrm>
          <a:custGeom>
            <a:avLst/>
            <a:gdLst/>
            <a:ahLst/>
            <a:cxnLst/>
            <a:rect l="l" t="t" r="r" b="b"/>
            <a:pathLst>
              <a:path w="268604" h="411479">
                <a:moveTo>
                  <a:pt x="106210" y="0"/>
                </a:moveTo>
                <a:lnTo>
                  <a:pt x="48514" y="0"/>
                </a:lnTo>
                <a:lnTo>
                  <a:pt x="48514" y="13792"/>
                </a:lnTo>
                <a:lnTo>
                  <a:pt x="55597" y="48229"/>
                </a:lnTo>
                <a:lnTo>
                  <a:pt x="74552" y="73717"/>
                </a:lnTo>
                <a:lnTo>
                  <a:pt x="101931" y="89537"/>
                </a:lnTo>
                <a:lnTo>
                  <a:pt x="134289" y="94970"/>
                </a:lnTo>
                <a:lnTo>
                  <a:pt x="166349" y="89537"/>
                </a:lnTo>
                <a:lnTo>
                  <a:pt x="193578" y="73717"/>
                </a:lnTo>
                <a:lnTo>
                  <a:pt x="212479" y="48229"/>
                </a:lnTo>
                <a:lnTo>
                  <a:pt x="214206" y="39827"/>
                </a:lnTo>
                <a:lnTo>
                  <a:pt x="134289" y="39827"/>
                </a:lnTo>
                <a:lnTo>
                  <a:pt x="122792" y="37881"/>
                </a:lnTo>
                <a:lnTo>
                  <a:pt x="113930" y="32297"/>
                </a:lnTo>
                <a:lnTo>
                  <a:pt x="108227" y="23459"/>
                </a:lnTo>
                <a:lnTo>
                  <a:pt x="106210" y="11747"/>
                </a:lnTo>
                <a:lnTo>
                  <a:pt x="106210" y="0"/>
                </a:lnTo>
                <a:close/>
              </a:path>
              <a:path w="268604" h="411479">
                <a:moveTo>
                  <a:pt x="219557" y="0"/>
                </a:moveTo>
                <a:lnTo>
                  <a:pt x="162369" y="0"/>
                </a:lnTo>
                <a:lnTo>
                  <a:pt x="162369" y="11747"/>
                </a:lnTo>
                <a:lnTo>
                  <a:pt x="160350" y="23459"/>
                </a:lnTo>
                <a:lnTo>
                  <a:pt x="154644" y="32297"/>
                </a:lnTo>
                <a:lnTo>
                  <a:pt x="145781" y="37881"/>
                </a:lnTo>
                <a:lnTo>
                  <a:pt x="134289" y="39827"/>
                </a:lnTo>
                <a:lnTo>
                  <a:pt x="214206" y="39827"/>
                </a:lnTo>
                <a:lnTo>
                  <a:pt x="219557" y="13792"/>
                </a:lnTo>
                <a:lnTo>
                  <a:pt x="219557" y="0"/>
                </a:lnTo>
                <a:close/>
              </a:path>
              <a:path w="268604" h="411479">
                <a:moveTo>
                  <a:pt x="73012" y="130200"/>
                </a:moveTo>
                <a:lnTo>
                  <a:pt x="0" y="130200"/>
                </a:lnTo>
                <a:lnTo>
                  <a:pt x="0" y="411035"/>
                </a:lnTo>
                <a:lnTo>
                  <a:pt x="84251" y="411035"/>
                </a:lnTo>
                <a:lnTo>
                  <a:pt x="147061" y="311975"/>
                </a:lnTo>
                <a:lnTo>
                  <a:pt x="69443" y="311975"/>
                </a:lnTo>
                <a:lnTo>
                  <a:pt x="73012" y="229768"/>
                </a:lnTo>
                <a:lnTo>
                  <a:pt x="73012" y="130200"/>
                </a:lnTo>
                <a:close/>
              </a:path>
              <a:path w="268604" h="411479">
                <a:moveTo>
                  <a:pt x="268579" y="228244"/>
                </a:moveTo>
                <a:lnTo>
                  <a:pt x="200152" y="228244"/>
                </a:lnTo>
                <a:lnTo>
                  <a:pt x="195554" y="311467"/>
                </a:lnTo>
                <a:lnTo>
                  <a:pt x="195554" y="411035"/>
                </a:lnTo>
                <a:lnTo>
                  <a:pt x="268579" y="411035"/>
                </a:lnTo>
                <a:lnTo>
                  <a:pt x="268579" y="228244"/>
                </a:lnTo>
                <a:close/>
              </a:path>
              <a:path w="268604" h="411479">
                <a:moveTo>
                  <a:pt x="268579" y="130200"/>
                </a:moveTo>
                <a:lnTo>
                  <a:pt x="184835" y="130200"/>
                </a:lnTo>
                <a:lnTo>
                  <a:pt x="69443" y="311975"/>
                </a:lnTo>
                <a:lnTo>
                  <a:pt x="147061" y="311975"/>
                </a:lnTo>
                <a:lnTo>
                  <a:pt x="200152" y="228244"/>
                </a:lnTo>
                <a:lnTo>
                  <a:pt x="268579" y="228244"/>
                </a:lnTo>
                <a:lnTo>
                  <a:pt x="268579" y="13020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193062" y="3214818"/>
            <a:ext cx="267695" cy="191316"/>
          </a:xfrm>
          <a:custGeom>
            <a:avLst/>
            <a:gdLst/>
            <a:ahLst/>
            <a:cxnLst/>
            <a:rect l="l" t="t" r="r" b="b"/>
            <a:pathLst>
              <a:path w="313054" h="281304">
                <a:moveTo>
                  <a:pt x="313004" y="0"/>
                </a:moveTo>
                <a:lnTo>
                  <a:pt x="229260" y="0"/>
                </a:lnTo>
                <a:lnTo>
                  <a:pt x="156768" y="100076"/>
                </a:lnTo>
                <a:lnTo>
                  <a:pt x="84264" y="0"/>
                </a:lnTo>
                <a:lnTo>
                  <a:pt x="0" y="0"/>
                </a:lnTo>
                <a:lnTo>
                  <a:pt x="0" y="280822"/>
                </a:lnTo>
                <a:lnTo>
                  <a:pt x="73025" y="280822"/>
                </a:lnTo>
                <a:lnTo>
                  <a:pt x="73025" y="181254"/>
                </a:lnTo>
                <a:lnTo>
                  <a:pt x="68427" y="85267"/>
                </a:lnTo>
                <a:lnTo>
                  <a:pt x="155740" y="210870"/>
                </a:lnTo>
                <a:lnTo>
                  <a:pt x="157784" y="210870"/>
                </a:lnTo>
                <a:lnTo>
                  <a:pt x="245097" y="85267"/>
                </a:lnTo>
                <a:lnTo>
                  <a:pt x="239991" y="181254"/>
                </a:lnTo>
                <a:lnTo>
                  <a:pt x="239991" y="280822"/>
                </a:lnTo>
                <a:lnTo>
                  <a:pt x="313004" y="280822"/>
                </a:lnTo>
                <a:lnTo>
                  <a:pt x="313004" y="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505224" y="3138424"/>
            <a:ext cx="432765" cy="348946"/>
          </a:xfrm>
          <a:custGeom>
            <a:avLst/>
            <a:gdLst/>
            <a:ahLst/>
            <a:cxnLst/>
            <a:rect l="l" t="t" r="r" b="b"/>
            <a:pathLst>
              <a:path w="506095" h="513079">
                <a:moveTo>
                  <a:pt x="289509" y="355371"/>
                </a:moveTo>
                <a:lnTo>
                  <a:pt x="216496" y="355371"/>
                </a:lnTo>
                <a:lnTo>
                  <a:pt x="216496" y="512635"/>
                </a:lnTo>
                <a:lnTo>
                  <a:pt x="289509" y="512635"/>
                </a:lnTo>
                <a:lnTo>
                  <a:pt x="289509" y="355371"/>
                </a:lnTo>
                <a:close/>
              </a:path>
              <a:path w="506095" h="513079">
                <a:moveTo>
                  <a:pt x="127647" y="106197"/>
                </a:moveTo>
                <a:lnTo>
                  <a:pt x="86725" y="113104"/>
                </a:lnTo>
                <a:lnTo>
                  <a:pt x="51613" y="132781"/>
                </a:lnTo>
                <a:lnTo>
                  <a:pt x="24197" y="163659"/>
                </a:lnTo>
                <a:lnTo>
                  <a:pt x="6363" y="204169"/>
                </a:lnTo>
                <a:lnTo>
                  <a:pt x="0" y="252742"/>
                </a:lnTo>
                <a:lnTo>
                  <a:pt x="6270" y="301115"/>
                </a:lnTo>
                <a:lnTo>
                  <a:pt x="23936" y="341596"/>
                </a:lnTo>
                <a:lnTo>
                  <a:pt x="51284" y="372545"/>
                </a:lnTo>
                <a:lnTo>
                  <a:pt x="86595" y="392319"/>
                </a:lnTo>
                <a:lnTo>
                  <a:pt x="128155" y="399275"/>
                </a:lnTo>
                <a:lnTo>
                  <a:pt x="155746" y="396147"/>
                </a:lnTo>
                <a:lnTo>
                  <a:pt x="179603" y="387276"/>
                </a:lnTo>
                <a:lnTo>
                  <a:pt x="199821" y="373429"/>
                </a:lnTo>
                <a:lnTo>
                  <a:pt x="216496" y="355371"/>
                </a:lnTo>
                <a:lnTo>
                  <a:pt x="469705" y="355371"/>
                </a:lnTo>
                <a:lnTo>
                  <a:pt x="481910" y="341596"/>
                </a:lnTo>
                <a:lnTo>
                  <a:pt x="487072" y="329831"/>
                </a:lnTo>
                <a:lnTo>
                  <a:pt x="144500" y="329831"/>
                </a:lnTo>
                <a:lnTo>
                  <a:pt x="116388" y="324319"/>
                </a:lnTo>
                <a:lnTo>
                  <a:pt x="93879" y="308708"/>
                </a:lnTo>
                <a:lnTo>
                  <a:pt x="78937" y="284386"/>
                </a:lnTo>
                <a:lnTo>
                  <a:pt x="73520" y="252742"/>
                </a:lnTo>
                <a:lnTo>
                  <a:pt x="78865" y="221305"/>
                </a:lnTo>
                <a:lnTo>
                  <a:pt x="93689" y="196956"/>
                </a:lnTo>
                <a:lnTo>
                  <a:pt x="116173" y="181224"/>
                </a:lnTo>
                <a:lnTo>
                  <a:pt x="144500" y="175640"/>
                </a:lnTo>
                <a:lnTo>
                  <a:pt x="487071" y="175640"/>
                </a:lnTo>
                <a:lnTo>
                  <a:pt x="481797" y="163659"/>
                </a:lnTo>
                <a:lnTo>
                  <a:pt x="470673" y="151129"/>
                </a:lnTo>
                <a:lnTo>
                  <a:pt x="216496" y="151129"/>
                </a:lnTo>
                <a:lnTo>
                  <a:pt x="199956" y="132691"/>
                </a:lnTo>
                <a:lnTo>
                  <a:pt x="179539" y="118514"/>
                </a:lnTo>
                <a:lnTo>
                  <a:pt x="155389" y="109412"/>
                </a:lnTo>
                <a:lnTo>
                  <a:pt x="127647" y="106197"/>
                </a:lnTo>
                <a:close/>
              </a:path>
              <a:path w="506095" h="513079">
                <a:moveTo>
                  <a:pt x="469705" y="355371"/>
                </a:moveTo>
                <a:lnTo>
                  <a:pt x="289509" y="355371"/>
                </a:lnTo>
                <a:lnTo>
                  <a:pt x="306184" y="373429"/>
                </a:lnTo>
                <a:lnTo>
                  <a:pt x="326401" y="387276"/>
                </a:lnTo>
                <a:lnTo>
                  <a:pt x="350254" y="396147"/>
                </a:lnTo>
                <a:lnTo>
                  <a:pt x="377837" y="399275"/>
                </a:lnTo>
                <a:lnTo>
                  <a:pt x="419202" y="392319"/>
                </a:lnTo>
                <a:lnTo>
                  <a:pt x="454489" y="372545"/>
                </a:lnTo>
                <a:lnTo>
                  <a:pt x="469705" y="355371"/>
                </a:lnTo>
                <a:close/>
              </a:path>
              <a:path w="506095" h="513079">
                <a:moveTo>
                  <a:pt x="361505" y="175640"/>
                </a:moveTo>
                <a:lnTo>
                  <a:pt x="144500" y="175640"/>
                </a:lnTo>
                <a:lnTo>
                  <a:pt x="172980" y="181224"/>
                </a:lnTo>
                <a:lnTo>
                  <a:pt x="195814" y="196956"/>
                </a:lnTo>
                <a:lnTo>
                  <a:pt x="210991" y="221305"/>
                </a:lnTo>
                <a:lnTo>
                  <a:pt x="216496" y="252742"/>
                </a:lnTo>
                <a:lnTo>
                  <a:pt x="210991" y="284386"/>
                </a:lnTo>
                <a:lnTo>
                  <a:pt x="195814" y="308708"/>
                </a:lnTo>
                <a:lnTo>
                  <a:pt x="172980" y="324319"/>
                </a:lnTo>
                <a:lnTo>
                  <a:pt x="144500" y="329831"/>
                </a:lnTo>
                <a:lnTo>
                  <a:pt x="361505" y="329831"/>
                </a:lnTo>
                <a:lnTo>
                  <a:pt x="333025" y="324319"/>
                </a:lnTo>
                <a:lnTo>
                  <a:pt x="310191" y="308708"/>
                </a:lnTo>
                <a:lnTo>
                  <a:pt x="295015" y="284386"/>
                </a:lnTo>
                <a:lnTo>
                  <a:pt x="289509" y="252742"/>
                </a:lnTo>
                <a:lnTo>
                  <a:pt x="295015" y="221305"/>
                </a:lnTo>
                <a:lnTo>
                  <a:pt x="310191" y="196956"/>
                </a:lnTo>
                <a:lnTo>
                  <a:pt x="333025" y="181224"/>
                </a:lnTo>
                <a:lnTo>
                  <a:pt x="361505" y="175640"/>
                </a:lnTo>
                <a:close/>
              </a:path>
              <a:path w="506095" h="513079">
                <a:moveTo>
                  <a:pt x="487071" y="175640"/>
                </a:moveTo>
                <a:lnTo>
                  <a:pt x="361505" y="175640"/>
                </a:lnTo>
                <a:lnTo>
                  <a:pt x="389745" y="181224"/>
                </a:lnTo>
                <a:lnTo>
                  <a:pt x="412051" y="196956"/>
                </a:lnTo>
                <a:lnTo>
                  <a:pt x="426699" y="221305"/>
                </a:lnTo>
                <a:lnTo>
                  <a:pt x="431965" y="252742"/>
                </a:lnTo>
                <a:lnTo>
                  <a:pt x="426627" y="284386"/>
                </a:lnTo>
                <a:lnTo>
                  <a:pt x="411860" y="308708"/>
                </a:lnTo>
                <a:lnTo>
                  <a:pt x="389531" y="324319"/>
                </a:lnTo>
                <a:lnTo>
                  <a:pt x="361505" y="329831"/>
                </a:lnTo>
                <a:lnTo>
                  <a:pt x="487072" y="329831"/>
                </a:lnTo>
                <a:lnTo>
                  <a:pt x="499674" y="301115"/>
                </a:lnTo>
                <a:lnTo>
                  <a:pt x="505993" y="252742"/>
                </a:lnTo>
                <a:lnTo>
                  <a:pt x="499629" y="204169"/>
                </a:lnTo>
                <a:lnTo>
                  <a:pt x="487071" y="175640"/>
                </a:lnTo>
                <a:close/>
              </a:path>
              <a:path w="506095" h="513079">
                <a:moveTo>
                  <a:pt x="289509" y="0"/>
                </a:moveTo>
                <a:lnTo>
                  <a:pt x="216496" y="0"/>
                </a:lnTo>
                <a:lnTo>
                  <a:pt x="216496" y="151129"/>
                </a:lnTo>
                <a:lnTo>
                  <a:pt x="289509" y="151129"/>
                </a:lnTo>
                <a:lnTo>
                  <a:pt x="289509" y="0"/>
                </a:lnTo>
                <a:close/>
              </a:path>
              <a:path w="506095" h="513079">
                <a:moveTo>
                  <a:pt x="378358" y="106197"/>
                </a:moveTo>
                <a:lnTo>
                  <a:pt x="350402" y="109412"/>
                </a:lnTo>
                <a:lnTo>
                  <a:pt x="326275" y="118514"/>
                </a:lnTo>
                <a:lnTo>
                  <a:pt x="305977" y="132691"/>
                </a:lnTo>
                <a:lnTo>
                  <a:pt x="289509" y="151129"/>
                </a:lnTo>
                <a:lnTo>
                  <a:pt x="470673" y="151129"/>
                </a:lnTo>
                <a:lnTo>
                  <a:pt x="454382" y="132781"/>
                </a:lnTo>
                <a:lnTo>
                  <a:pt x="419274" y="113104"/>
                </a:lnTo>
                <a:lnTo>
                  <a:pt x="378358" y="106197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>
            <a:spLocks noGrp="1"/>
          </p:cNvSpPr>
          <p:nvPr>
            <p:ph type="title"/>
          </p:nvPr>
        </p:nvSpPr>
        <p:spPr>
          <a:xfrm>
            <a:off x="227967" y="514350"/>
            <a:ext cx="2703513" cy="625589"/>
          </a:xfrm>
          <a:prstGeom prst="rect">
            <a:avLst/>
          </a:prstGeom>
        </p:spPr>
        <p:txBody>
          <a:bodyPr vert="horz" wrap="square" lIns="0" tIns="9939" rIns="0" bIns="0" rtlCol="0">
            <a:spAutoFit/>
          </a:bodyPr>
          <a:lstStyle/>
          <a:p>
            <a:pPr marL="9939" marR="3976">
              <a:spcBef>
                <a:spcPts val="78"/>
              </a:spcBef>
            </a:pPr>
            <a:r>
              <a:rPr lang="ru-RU" sz="2000" spc="27" dirty="0">
                <a:solidFill>
                  <a:srgbClr val="494B52"/>
                </a:solidFill>
              </a:rPr>
              <a:t>О</a:t>
            </a:r>
            <a:r>
              <a:rPr sz="2000" spc="27" dirty="0" err="1" smtClean="0">
                <a:solidFill>
                  <a:srgbClr val="494B52"/>
                </a:solidFill>
              </a:rPr>
              <a:t>хранное</a:t>
            </a:r>
            <a:r>
              <a:rPr sz="2000" spc="-74" dirty="0" smtClean="0">
                <a:solidFill>
                  <a:srgbClr val="494B52"/>
                </a:solidFill>
              </a:rPr>
              <a:t> </a:t>
            </a:r>
            <a:r>
              <a:rPr sz="2000" spc="35" dirty="0">
                <a:solidFill>
                  <a:srgbClr val="494B52"/>
                </a:solidFill>
              </a:rPr>
              <a:t>поле </a:t>
            </a:r>
            <a:r>
              <a:rPr sz="2000" spc="-501" dirty="0">
                <a:solidFill>
                  <a:srgbClr val="494B52"/>
                </a:solidFill>
              </a:rPr>
              <a:t> </a:t>
            </a:r>
            <a:r>
              <a:rPr sz="2000" spc="20" dirty="0">
                <a:solidFill>
                  <a:srgbClr val="494B52"/>
                </a:solidFill>
              </a:rPr>
              <a:t>логотипа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228600" y="1297759"/>
            <a:ext cx="3766981" cy="760737"/>
          </a:xfrm>
          <a:prstGeom prst="rect">
            <a:avLst/>
          </a:prstGeom>
        </p:spPr>
        <p:txBody>
          <a:bodyPr vert="horz" wrap="square" lIns="0" tIns="27829" rIns="0" bIns="0" rtlCol="0">
            <a:spAutoFit/>
          </a:bodyPr>
          <a:lstStyle/>
          <a:p>
            <a:pPr marL="9939">
              <a:spcBef>
                <a:spcPts val="219"/>
              </a:spcBef>
            </a:pPr>
            <a:r>
              <a:rPr sz="700" spc="39" dirty="0">
                <a:solidFill>
                  <a:srgbClr val="494B52"/>
                </a:solidFill>
                <a:latin typeface="Verdana"/>
                <a:cs typeface="Verdana"/>
              </a:rPr>
              <a:t>О</a:t>
            </a:r>
            <a:r>
              <a:rPr sz="700" spc="-23" dirty="0">
                <a:solidFill>
                  <a:srgbClr val="494B52"/>
                </a:solidFill>
                <a:latin typeface="Verdana"/>
                <a:cs typeface="Verdana"/>
              </a:rPr>
              <a:t>х</a:t>
            </a:r>
            <a:r>
              <a:rPr sz="700" spc="43" dirty="0">
                <a:solidFill>
                  <a:srgbClr val="494B52"/>
                </a:solidFill>
                <a:latin typeface="Verdana"/>
                <a:cs typeface="Verdana"/>
              </a:rPr>
              <a:t>р</a:t>
            </a:r>
            <a:r>
              <a:rPr sz="700" spc="-4" dirty="0">
                <a:solidFill>
                  <a:srgbClr val="494B52"/>
                </a:solidFill>
                <a:latin typeface="Verdana"/>
                <a:cs typeface="Verdana"/>
              </a:rPr>
              <a:t>а</a:t>
            </a:r>
            <a:r>
              <a:rPr sz="700" spc="27" dirty="0">
                <a:solidFill>
                  <a:srgbClr val="494B52"/>
                </a:solidFill>
                <a:latin typeface="Verdana"/>
                <a:cs typeface="Verdana"/>
              </a:rPr>
              <a:t>н</a:t>
            </a:r>
            <a:r>
              <a:rPr sz="700" spc="31" dirty="0">
                <a:solidFill>
                  <a:srgbClr val="494B52"/>
                </a:solidFill>
                <a:latin typeface="Verdana"/>
                <a:cs typeface="Verdana"/>
              </a:rPr>
              <a:t>н</a:t>
            </a:r>
            <a:r>
              <a:rPr sz="700" spc="27" dirty="0">
                <a:solidFill>
                  <a:srgbClr val="494B52"/>
                </a:solidFill>
                <a:latin typeface="Verdana"/>
                <a:cs typeface="Verdana"/>
              </a:rPr>
              <a:t>о</a:t>
            </a:r>
            <a:r>
              <a:rPr sz="700" spc="16" dirty="0">
                <a:solidFill>
                  <a:srgbClr val="494B52"/>
                </a:solidFill>
                <a:latin typeface="Verdana"/>
                <a:cs typeface="Verdana"/>
              </a:rPr>
              <a:t>е</a:t>
            </a:r>
            <a:r>
              <a:rPr sz="700" spc="-47" dirty="0">
                <a:solidFill>
                  <a:srgbClr val="494B52"/>
                </a:solidFill>
                <a:latin typeface="Verdana"/>
                <a:cs typeface="Verdana"/>
              </a:rPr>
              <a:t> </a:t>
            </a:r>
            <a:r>
              <a:rPr sz="700" spc="27" dirty="0">
                <a:solidFill>
                  <a:srgbClr val="494B52"/>
                </a:solidFill>
                <a:latin typeface="Verdana"/>
                <a:cs typeface="Verdana"/>
              </a:rPr>
              <a:t>п</a:t>
            </a:r>
            <a:r>
              <a:rPr sz="700" spc="23" dirty="0">
                <a:solidFill>
                  <a:srgbClr val="494B52"/>
                </a:solidFill>
                <a:latin typeface="Verdana"/>
                <a:cs typeface="Verdana"/>
              </a:rPr>
              <a:t>о</a:t>
            </a:r>
            <a:r>
              <a:rPr sz="700" spc="16" dirty="0">
                <a:solidFill>
                  <a:srgbClr val="494B52"/>
                </a:solidFill>
                <a:latin typeface="Verdana"/>
                <a:cs typeface="Verdana"/>
              </a:rPr>
              <a:t>ле</a:t>
            </a:r>
            <a:r>
              <a:rPr sz="700" spc="-47" dirty="0">
                <a:solidFill>
                  <a:srgbClr val="494B52"/>
                </a:solidFill>
                <a:latin typeface="Verdana"/>
                <a:cs typeface="Verdana"/>
              </a:rPr>
              <a:t> </a:t>
            </a:r>
            <a:r>
              <a:rPr sz="700" spc="-74" dirty="0">
                <a:solidFill>
                  <a:srgbClr val="494B52"/>
                </a:solidFill>
                <a:latin typeface="Verdana"/>
                <a:cs typeface="Verdana"/>
              </a:rPr>
              <a:t>–</a:t>
            </a:r>
            <a:r>
              <a:rPr sz="700" spc="-47" dirty="0">
                <a:solidFill>
                  <a:srgbClr val="494B52"/>
                </a:solidFill>
                <a:latin typeface="Verdana"/>
                <a:cs typeface="Verdana"/>
              </a:rPr>
              <a:t> </a:t>
            </a:r>
            <a:r>
              <a:rPr sz="700" spc="20" dirty="0">
                <a:solidFill>
                  <a:srgbClr val="494B52"/>
                </a:solidFill>
                <a:latin typeface="Verdana"/>
                <a:cs typeface="Verdana"/>
              </a:rPr>
              <a:t>э</a:t>
            </a:r>
            <a:r>
              <a:rPr sz="700" spc="4" dirty="0">
                <a:solidFill>
                  <a:srgbClr val="494B52"/>
                </a:solidFill>
                <a:latin typeface="Verdana"/>
                <a:cs typeface="Verdana"/>
              </a:rPr>
              <a:t>т</a:t>
            </a:r>
            <a:r>
              <a:rPr sz="700" spc="16" dirty="0">
                <a:solidFill>
                  <a:srgbClr val="494B52"/>
                </a:solidFill>
                <a:latin typeface="Verdana"/>
                <a:cs typeface="Verdana"/>
              </a:rPr>
              <a:t>о</a:t>
            </a:r>
            <a:r>
              <a:rPr sz="700" spc="-47" dirty="0">
                <a:solidFill>
                  <a:srgbClr val="494B52"/>
                </a:solidFill>
                <a:latin typeface="Verdana"/>
                <a:cs typeface="Verdana"/>
              </a:rPr>
              <a:t> </a:t>
            </a:r>
            <a:r>
              <a:rPr sz="700" spc="27" dirty="0">
                <a:solidFill>
                  <a:srgbClr val="494B52"/>
                </a:solidFill>
                <a:latin typeface="Verdana"/>
                <a:cs typeface="Verdana"/>
              </a:rPr>
              <a:t>о</a:t>
            </a:r>
            <a:r>
              <a:rPr sz="700" spc="31" dirty="0">
                <a:solidFill>
                  <a:srgbClr val="494B52"/>
                </a:solidFill>
                <a:latin typeface="Verdana"/>
                <a:cs typeface="Verdana"/>
              </a:rPr>
              <a:t>б</a:t>
            </a:r>
            <a:r>
              <a:rPr sz="700" spc="16" dirty="0">
                <a:solidFill>
                  <a:srgbClr val="494B52"/>
                </a:solidFill>
                <a:latin typeface="Verdana"/>
                <a:cs typeface="Verdana"/>
              </a:rPr>
              <a:t>л</a:t>
            </a:r>
            <a:r>
              <a:rPr sz="700" dirty="0">
                <a:solidFill>
                  <a:srgbClr val="494B52"/>
                </a:solidFill>
                <a:latin typeface="Verdana"/>
                <a:cs typeface="Verdana"/>
              </a:rPr>
              <a:t>а</a:t>
            </a:r>
            <a:r>
              <a:rPr sz="700" spc="43" dirty="0">
                <a:solidFill>
                  <a:srgbClr val="494B52"/>
                </a:solidFill>
                <a:latin typeface="Verdana"/>
                <a:cs typeface="Verdana"/>
              </a:rPr>
              <a:t>с</a:t>
            </a:r>
            <a:r>
              <a:rPr sz="700" spc="8" dirty="0">
                <a:solidFill>
                  <a:srgbClr val="494B52"/>
                </a:solidFill>
                <a:latin typeface="Verdana"/>
                <a:cs typeface="Verdana"/>
              </a:rPr>
              <a:t>т</a:t>
            </a:r>
            <a:r>
              <a:rPr sz="700" dirty="0">
                <a:solidFill>
                  <a:srgbClr val="494B52"/>
                </a:solidFill>
                <a:latin typeface="Verdana"/>
                <a:cs typeface="Verdana"/>
              </a:rPr>
              <a:t>ь</a:t>
            </a:r>
            <a:r>
              <a:rPr sz="700" spc="-47" dirty="0">
                <a:solidFill>
                  <a:srgbClr val="494B52"/>
                </a:solidFill>
                <a:latin typeface="Verdana"/>
                <a:cs typeface="Verdana"/>
              </a:rPr>
              <a:t> </a:t>
            </a:r>
            <a:r>
              <a:rPr sz="700" spc="16" dirty="0">
                <a:solidFill>
                  <a:srgbClr val="494B52"/>
                </a:solidFill>
                <a:latin typeface="Verdana"/>
                <a:cs typeface="Verdana"/>
              </a:rPr>
              <a:t>в</a:t>
            </a:r>
            <a:r>
              <a:rPr sz="700" spc="23" dirty="0">
                <a:solidFill>
                  <a:srgbClr val="494B52"/>
                </a:solidFill>
                <a:latin typeface="Verdana"/>
                <a:cs typeface="Verdana"/>
              </a:rPr>
              <a:t>о</a:t>
            </a:r>
            <a:r>
              <a:rPr sz="700" spc="8" dirty="0">
                <a:solidFill>
                  <a:srgbClr val="494B52"/>
                </a:solidFill>
                <a:latin typeface="Verdana"/>
                <a:cs typeface="Verdana"/>
              </a:rPr>
              <a:t>к</a:t>
            </a:r>
            <a:r>
              <a:rPr sz="700" spc="39" dirty="0">
                <a:solidFill>
                  <a:srgbClr val="494B52"/>
                </a:solidFill>
                <a:latin typeface="Verdana"/>
                <a:cs typeface="Verdana"/>
              </a:rPr>
              <a:t>р</a:t>
            </a:r>
            <a:r>
              <a:rPr sz="700" dirty="0">
                <a:solidFill>
                  <a:srgbClr val="494B52"/>
                </a:solidFill>
                <a:latin typeface="Verdana"/>
                <a:cs typeface="Verdana"/>
              </a:rPr>
              <a:t>у</a:t>
            </a:r>
            <a:r>
              <a:rPr sz="700" spc="8" dirty="0">
                <a:solidFill>
                  <a:srgbClr val="494B52"/>
                </a:solidFill>
                <a:latin typeface="Verdana"/>
                <a:cs typeface="Verdana"/>
              </a:rPr>
              <a:t>г</a:t>
            </a:r>
            <a:r>
              <a:rPr sz="700" spc="-47" dirty="0">
                <a:solidFill>
                  <a:srgbClr val="494B52"/>
                </a:solidFill>
                <a:latin typeface="Verdana"/>
                <a:cs typeface="Verdana"/>
              </a:rPr>
              <a:t> </a:t>
            </a:r>
            <a:r>
              <a:rPr sz="700" spc="16" dirty="0">
                <a:solidFill>
                  <a:srgbClr val="494B52"/>
                </a:solidFill>
                <a:latin typeface="Verdana"/>
                <a:cs typeface="Verdana"/>
              </a:rPr>
              <a:t>з</a:t>
            </a:r>
            <a:r>
              <a:rPr sz="700" spc="31" dirty="0">
                <a:solidFill>
                  <a:srgbClr val="494B52"/>
                </a:solidFill>
                <a:latin typeface="Verdana"/>
                <a:cs typeface="Verdana"/>
              </a:rPr>
              <a:t>н</a:t>
            </a:r>
            <a:r>
              <a:rPr sz="700" spc="-4" dirty="0">
                <a:solidFill>
                  <a:srgbClr val="494B52"/>
                </a:solidFill>
                <a:latin typeface="Verdana"/>
                <a:cs typeface="Verdana"/>
              </a:rPr>
              <a:t>а</a:t>
            </a:r>
            <a:r>
              <a:rPr sz="700" spc="4" dirty="0">
                <a:solidFill>
                  <a:srgbClr val="494B52"/>
                </a:solidFill>
                <a:latin typeface="Verdana"/>
                <a:cs typeface="Verdana"/>
              </a:rPr>
              <a:t>ка</a:t>
            </a:r>
            <a:r>
              <a:rPr sz="700" spc="-78" dirty="0">
                <a:solidFill>
                  <a:srgbClr val="494B52"/>
                </a:solidFill>
                <a:latin typeface="Verdana"/>
                <a:cs typeface="Verdana"/>
              </a:rPr>
              <a:t>,</a:t>
            </a:r>
            <a:r>
              <a:rPr sz="700" spc="-47" dirty="0">
                <a:solidFill>
                  <a:srgbClr val="494B52"/>
                </a:solidFill>
                <a:latin typeface="Verdana"/>
                <a:cs typeface="Verdana"/>
              </a:rPr>
              <a:t> </a:t>
            </a:r>
            <a:r>
              <a:rPr sz="700" spc="8" dirty="0">
                <a:solidFill>
                  <a:srgbClr val="494B52"/>
                </a:solidFill>
                <a:latin typeface="Verdana"/>
                <a:cs typeface="Verdana"/>
              </a:rPr>
              <a:t>в</a:t>
            </a:r>
            <a:r>
              <a:rPr sz="700" spc="-47" dirty="0">
                <a:solidFill>
                  <a:srgbClr val="494B52"/>
                </a:solidFill>
                <a:latin typeface="Verdana"/>
                <a:cs typeface="Verdana"/>
              </a:rPr>
              <a:t> </a:t>
            </a:r>
            <a:r>
              <a:rPr sz="700" dirty="0">
                <a:solidFill>
                  <a:srgbClr val="494B52"/>
                </a:solidFill>
                <a:latin typeface="Verdana"/>
                <a:cs typeface="Verdana"/>
              </a:rPr>
              <a:t>к</a:t>
            </a:r>
            <a:r>
              <a:rPr sz="700" spc="23" dirty="0">
                <a:solidFill>
                  <a:srgbClr val="494B52"/>
                </a:solidFill>
                <a:latin typeface="Verdana"/>
                <a:cs typeface="Verdana"/>
              </a:rPr>
              <a:t>о</a:t>
            </a:r>
            <a:r>
              <a:rPr sz="700" spc="4" dirty="0">
                <a:solidFill>
                  <a:srgbClr val="494B52"/>
                </a:solidFill>
                <a:latin typeface="Verdana"/>
                <a:cs typeface="Verdana"/>
              </a:rPr>
              <a:t>т</a:t>
            </a:r>
            <a:r>
              <a:rPr sz="700" spc="23" dirty="0">
                <a:solidFill>
                  <a:srgbClr val="494B52"/>
                </a:solidFill>
                <a:latin typeface="Verdana"/>
                <a:cs typeface="Verdana"/>
              </a:rPr>
              <a:t>о</a:t>
            </a:r>
            <a:r>
              <a:rPr sz="700" spc="39" dirty="0">
                <a:solidFill>
                  <a:srgbClr val="494B52"/>
                </a:solidFill>
                <a:latin typeface="Verdana"/>
                <a:cs typeface="Verdana"/>
              </a:rPr>
              <a:t>р</a:t>
            </a:r>
            <a:r>
              <a:rPr sz="700" dirty="0">
                <a:solidFill>
                  <a:srgbClr val="494B52"/>
                </a:solidFill>
                <a:latin typeface="Verdana"/>
                <a:cs typeface="Verdana"/>
              </a:rPr>
              <a:t>у</a:t>
            </a:r>
            <a:r>
              <a:rPr sz="700" spc="20" dirty="0">
                <a:solidFill>
                  <a:srgbClr val="494B52"/>
                </a:solidFill>
                <a:latin typeface="Verdana"/>
                <a:cs typeface="Verdana"/>
              </a:rPr>
              <a:t>ю</a:t>
            </a:r>
            <a:endParaRPr sz="700" dirty="0">
              <a:latin typeface="Verdana"/>
              <a:cs typeface="Verdana"/>
            </a:endParaRPr>
          </a:p>
          <a:p>
            <a:pPr marL="9939">
              <a:spcBef>
                <a:spcPts val="141"/>
              </a:spcBef>
            </a:pPr>
            <a:r>
              <a:rPr sz="700" spc="23" dirty="0">
                <a:solidFill>
                  <a:srgbClr val="494B52"/>
                </a:solidFill>
                <a:latin typeface="Verdana"/>
                <a:cs typeface="Verdana"/>
              </a:rPr>
              <a:t>не</a:t>
            </a:r>
            <a:r>
              <a:rPr sz="700" spc="-47" dirty="0">
                <a:solidFill>
                  <a:srgbClr val="494B52"/>
                </a:solidFill>
                <a:latin typeface="Verdana"/>
                <a:cs typeface="Verdana"/>
              </a:rPr>
              <a:t> </a:t>
            </a:r>
            <a:r>
              <a:rPr sz="700" spc="23" dirty="0">
                <a:solidFill>
                  <a:srgbClr val="494B52"/>
                </a:solidFill>
                <a:latin typeface="Verdana"/>
                <a:cs typeface="Verdana"/>
              </a:rPr>
              <a:t>должны</a:t>
            </a:r>
            <a:r>
              <a:rPr sz="700" spc="-47" dirty="0">
                <a:solidFill>
                  <a:srgbClr val="494B52"/>
                </a:solidFill>
                <a:latin typeface="Verdana"/>
                <a:cs typeface="Verdana"/>
              </a:rPr>
              <a:t> </a:t>
            </a:r>
            <a:r>
              <a:rPr sz="700" spc="16" dirty="0">
                <a:solidFill>
                  <a:srgbClr val="494B52"/>
                </a:solidFill>
                <a:latin typeface="Verdana"/>
                <a:cs typeface="Verdana"/>
              </a:rPr>
              <a:t>попадать</a:t>
            </a:r>
            <a:r>
              <a:rPr sz="700" spc="-43" dirty="0">
                <a:solidFill>
                  <a:srgbClr val="494B52"/>
                </a:solidFill>
                <a:latin typeface="Verdana"/>
                <a:cs typeface="Verdana"/>
              </a:rPr>
              <a:t> </a:t>
            </a:r>
            <a:r>
              <a:rPr sz="700" spc="23" dirty="0">
                <a:solidFill>
                  <a:srgbClr val="494B52"/>
                </a:solidFill>
                <a:latin typeface="Verdana"/>
                <a:cs typeface="Verdana"/>
              </a:rPr>
              <a:t>другие</a:t>
            </a:r>
            <a:r>
              <a:rPr sz="700" spc="-47" dirty="0">
                <a:solidFill>
                  <a:srgbClr val="494B52"/>
                </a:solidFill>
                <a:latin typeface="Verdana"/>
                <a:cs typeface="Verdana"/>
              </a:rPr>
              <a:t> </a:t>
            </a:r>
            <a:r>
              <a:rPr sz="700" spc="20" dirty="0">
                <a:solidFill>
                  <a:srgbClr val="494B52"/>
                </a:solidFill>
                <a:latin typeface="Verdana"/>
                <a:cs typeface="Verdana"/>
              </a:rPr>
              <a:t>значимые</a:t>
            </a:r>
            <a:r>
              <a:rPr sz="700" spc="-43" dirty="0">
                <a:solidFill>
                  <a:srgbClr val="494B52"/>
                </a:solidFill>
                <a:latin typeface="Verdana"/>
                <a:cs typeface="Verdana"/>
              </a:rPr>
              <a:t> </a:t>
            </a:r>
            <a:r>
              <a:rPr sz="700" spc="20" dirty="0">
                <a:solidFill>
                  <a:srgbClr val="494B52"/>
                </a:solidFill>
                <a:latin typeface="Verdana"/>
                <a:cs typeface="Verdana"/>
              </a:rPr>
              <a:t>графические</a:t>
            </a:r>
            <a:r>
              <a:rPr sz="700" spc="-47" dirty="0">
                <a:solidFill>
                  <a:srgbClr val="494B52"/>
                </a:solidFill>
                <a:latin typeface="Verdana"/>
                <a:cs typeface="Verdana"/>
              </a:rPr>
              <a:t> </a:t>
            </a:r>
            <a:r>
              <a:rPr sz="700" spc="12" dirty="0">
                <a:solidFill>
                  <a:srgbClr val="494B52"/>
                </a:solidFill>
                <a:latin typeface="Verdana"/>
                <a:cs typeface="Verdana"/>
              </a:rPr>
              <a:t>элементы.</a:t>
            </a:r>
            <a:endParaRPr sz="700" dirty="0">
              <a:latin typeface="Verdana"/>
              <a:cs typeface="Verdana"/>
            </a:endParaRPr>
          </a:p>
          <a:p>
            <a:pPr>
              <a:spcBef>
                <a:spcPts val="35"/>
              </a:spcBef>
            </a:pPr>
            <a:endParaRPr sz="800" dirty="0">
              <a:latin typeface="Verdana"/>
              <a:cs typeface="Verdana"/>
            </a:endParaRPr>
          </a:p>
          <a:p>
            <a:pPr marL="9939" marR="114299">
              <a:lnSpc>
                <a:spcPct val="121400"/>
              </a:lnSpc>
            </a:pPr>
            <a:r>
              <a:rPr sz="700" spc="20" dirty="0">
                <a:solidFill>
                  <a:srgbClr val="494B52"/>
                </a:solidFill>
                <a:latin typeface="Verdana"/>
                <a:cs typeface="Verdana"/>
              </a:rPr>
              <a:t>Охранное</a:t>
            </a:r>
            <a:r>
              <a:rPr sz="700" spc="-47" dirty="0">
                <a:solidFill>
                  <a:srgbClr val="494B52"/>
                </a:solidFill>
                <a:latin typeface="Verdana"/>
                <a:cs typeface="Verdana"/>
              </a:rPr>
              <a:t> </a:t>
            </a:r>
            <a:r>
              <a:rPr sz="700" spc="20" dirty="0">
                <a:solidFill>
                  <a:srgbClr val="494B52"/>
                </a:solidFill>
                <a:latin typeface="Verdana"/>
                <a:cs typeface="Verdana"/>
              </a:rPr>
              <a:t>поле</a:t>
            </a:r>
            <a:r>
              <a:rPr sz="700" spc="-47" dirty="0">
                <a:solidFill>
                  <a:srgbClr val="494B52"/>
                </a:solidFill>
                <a:latin typeface="Verdana"/>
                <a:cs typeface="Verdana"/>
              </a:rPr>
              <a:t> </a:t>
            </a:r>
            <a:r>
              <a:rPr sz="700" spc="20" dirty="0">
                <a:solidFill>
                  <a:srgbClr val="494B52"/>
                </a:solidFill>
                <a:latin typeface="Verdana"/>
                <a:cs typeface="Verdana"/>
              </a:rPr>
              <a:t>также</a:t>
            </a:r>
            <a:r>
              <a:rPr sz="700" spc="-43" dirty="0">
                <a:solidFill>
                  <a:srgbClr val="494B52"/>
                </a:solidFill>
                <a:latin typeface="Verdana"/>
                <a:cs typeface="Verdana"/>
              </a:rPr>
              <a:t> </a:t>
            </a:r>
            <a:r>
              <a:rPr sz="700" spc="16" dirty="0">
                <a:solidFill>
                  <a:srgbClr val="494B52"/>
                </a:solidFill>
                <a:latin typeface="Verdana"/>
                <a:cs typeface="Verdana"/>
              </a:rPr>
              <a:t>обозначает</a:t>
            </a:r>
            <a:r>
              <a:rPr sz="700" spc="-47" dirty="0">
                <a:solidFill>
                  <a:srgbClr val="494B52"/>
                </a:solidFill>
                <a:latin typeface="Verdana"/>
                <a:cs typeface="Verdana"/>
              </a:rPr>
              <a:t> </a:t>
            </a:r>
            <a:r>
              <a:rPr sz="700" spc="27" dirty="0">
                <a:solidFill>
                  <a:srgbClr val="494B52"/>
                </a:solidFill>
                <a:latin typeface="Verdana"/>
                <a:cs typeface="Verdana"/>
              </a:rPr>
              <a:t>минимальное</a:t>
            </a:r>
            <a:r>
              <a:rPr sz="700" spc="-47" dirty="0">
                <a:solidFill>
                  <a:srgbClr val="494B52"/>
                </a:solidFill>
                <a:latin typeface="Verdana"/>
                <a:cs typeface="Verdana"/>
              </a:rPr>
              <a:t> </a:t>
            </a:r>
            <a:r>
              <a:rPr sz="700" spc="23" dirty="0">
                <a:solidFill>
                  <a:srgbClr val="494B52"/>
                </a:solidFill>
                <a:latin typeface="Verdana"/>
                <a:cs typeface="Verdana"/>
              </a:rPr>
              <a:t>расстояние </a:t>
            </a:r>
            <a:r>
              <a:rPr sz="700" spc="-179" dirty="0">
                <a:solidFill>
                  <a:srgbClr val="494B52"/>
                </a:solidFill>
                <a:latin typeface="Verdana"/>
                <a:cs typeface="Verdana"/>
              </a:rPr>
              <a:t> </a:t>
            </a:r>
            <a:r>
              <a:rPr sz="700" spc="12" dirty="0">
                <a:solidFill>
                  <a:srgbClr val="494B52"/>
                </a:solidFill>
                <a:latin typeface="Verdana"/>
                <a:cs typeface="Verdana"/>
              </a:rPr>
              <a:t>от</a:t>
            </a:r>
            <a:r>
              <a:rPr sz="700" spc="-51" dirty="0">
                <a:solidFill>
                  <a:srgbClr val="494B52"/>
                </a:solidFill>
                <a:latin typeface="Verdana"/>
                <a:cs typeface="Verdana"/>
              </a:rPr>
              <a:t> </a:t>
            </a:r>
            <a:r>
              <a:rPr sz="700" spc="20" dirty="0">
                <a:solidFill>
                  <a:srgbClr val="494B52"/>
                </a:solidFill>
                <a:latin typeface="Verdana"/>
                <a:cs typeface="Verdana"/>
              </a:rPr>
              <a:t>границы</a:t>
            </a:r>
            <a:r>
              <a:rPr sz="700" spc="-47" dirty="0">
                <a:solidFill>
                  <a:srgbClr val="494B52"/>
                </a:solidFill>
                <a:latin typeface="Verdana"/>
                <a:cs typeface="Verdana"/>
              </a:rPr>
              <a:t> </a:t>
            </a:r>
            <a:r>
              <a:rPr sz="700" spc="8" dirty="0">
                <a:solidFill>
                  <a:srgbClr val="494B52"/>
                </a:solidFill>
                <a:latin typeface="Verdana"/>
                <a:cs typeface="Verdana"/>
              </a:rPr>
              <a:t>формата.</a:t>
            </a:r>
            <a:r>
              <a:rPr sz="700" spc="-47" dirty="0">
                <a:solidFill>
                  <a:srgbClr val="494B52"/>
                </a:solidFill>
                <a:latin typeface="Verdana"/>
                <a:cs typeface="Verdana"/>
              </a:rPr>
              <a:t> </a:t>
            </a:r>
            <a:r>
              <a:rPr sz="700" spc="35" dirty="0">
                <a:solidFill>
                  <a:srgbClr val="494B52"/>
                </a:solidFill>
                <a:latin typeface="Verdana"/>
                <a:cs typeface="Verdana"/>
              </a:rPr>
              <a:t>При</a:t>
            </a:r>
            <a:r>
              <a:rPr sz="700" spc="-47" dirty="0">
                <a:solidFill>
                  <a:srgbClr val="494B52"/>
                </a:solidFill>
                <a:latin typeface="Verdana"/>
                <a:cs typeface="Verdana"/>
              </a:rPr>
              <a:t> </a:t>
            </a:r>
            <a:r>
              <a:rPr sz="700" spc="23" dirty="0">
                <a:solidFill>
                  <a:srgbClr val="494B52"/>
                </a:solidFill>
                <a:latin typeface="Verdana"/>
                <a:cs typeface="Verdana"/>
              </a:rPr>
              <a:t>использовании</a:t>
            </a:r>
            <a:r>
              <a:rPr sz="700" spc="-47" dirty="0">
                <a:solidFill>
                  <a:srgbClr val="494B52"/>
                </a:solidFill>
                <a:latin typeface="Verdana"/>
                <a:cs typeface="Verdana"/>
              </a:rPr>
              <a:t> </a:t>
            </a:r>
            <a:r>
              <a:rPr sz="700" spc="23" dirty="0">
                <a:solidFill>
                  <a:srgbClr val="494B52"/>
                </a:solidFill>
                <a:latin typeface="Verdana"/>
                <a:cs typeface="Verdana"/>
              </a:rPr>
              <a:t>символа</a:t>
            </a:r>
            <a:endParaRPr sz="700" dirty="0">
              <a:latin typeface="Verdana"/>
              <a:cs typeface="Verdana"/>
            </a:endParaRPr>
          </a:p>
          <a:p>
            <a:pPr marL="9939">
              <a:spcBef>
                <a:spcPts val="141"/>
              </a:spcBef>
            </a:pPr>
            <a:r>
              <a:rPr sz="700" spc="27" dirty="0">
                <a:solidFill>
                  <a:srgbClr val="494B52"/>
                </a:solidFill>
                <a:latin typeface="Verdana"/>
                <a:cs typeface="Verdana"/>
              </a:rPr>
              <a:t>или</a:t>
            </a:r>
            <a:r>
              <a:rPr sz="700" spc="-47" dirty="0">
                <a:solidFill>
                  <a:srgbClr val="494B52"/>
                </a:solidFill>
                <a:latin typeface="Verdana"/>
                <a:cs typeface="Verdana"/>
              </a:rPr>
              <a:t> </a:t>
            </a:r>
            <a:r>
              <a:rPr sz="700" spc="16" dirty="0">
                <a:solidFill>
                  <a:srgbClr val="494B52"/>
                </a:solidFill>
                <a:latin typeface="Verdana"/>
                <a:cs typeface="Verdana"/>
              </a:rPr>
              <a:t>логотипа</a:t>
            </a:r>
            <a:r>
              <a:rPr sz="700" spc="-43" dirty="0">
                <a:solidFill>
                  <a:srgbClr val="494B52"/>
                </a:solidFill>
                <a:latin typeface="Verdana"/>
                <a:cs typeface="Verdana"/>
              </a:rPr>
              <a:t> </a:t>
            </a:r>
            <a:r>
              <a:rPr sz="700" spc="27" dirty="0">
                <a:solidFill>
                  <a:srgbClr val="494B52"/>
                </a:solidFill>
                <a:latin typeface="Verdana"/>
                <a:cs typeface="Verdana"/>
              </a:rPr>
              <a:t>нужно</a:t>
            </a:r>
            <a:r>
              <a:rPr sz="700" spc="-47" dirty="0">
                <a:solidFill>
                  <a:srgbClr val="494B52"/>
                </a:solidFill>
                <a:latin typeface="Verdana"/>
                <a:cs typeface="Verdana"/>
              </a:rPr>
              <a:t> </a:t>
            </a:r>
            <a:r>
              <a:rPr sz="700" spc="16" dirty="0">
                <a:solidFill>
                  <a:srgbClr val="494B52"/>
                </a:solidFill>
                <a:latin typeface="Verdana"/>
                <a:cs typeface="Verdana"/>
              </a:rPr>
              <a:t>всегда</a:t>
            </a:r>
            <a:r>
              <a:rPr sz="700" spc="-43" dirty="0">
                <a:solidFill>
                  <a:srgbClr val="494B52"/>
                </a:solidFill>
                <a:latin typeface="Verdana"/>
                <a:cs typeface="Verdana"/>
              </a:rPr>
              <a:t> </a:t>
            </a:r>
            <a:r>
              <a:rPr sz="700" spc="20" dirty="0">
                <a:solidFill>
                  <a:srgbClr val="494B52"/>
                </a:solidFill>
                <a:latin typeface="Verdana"/>
                <a:cs typeface="Verdana"/>
              </a:rPr>
              <a:t>соблюдать</a:t>
            </a:r>
            <a:r>
              <a:rPr sz="700" spc="-43" dirty="0">
                <a:solidFill>
                  <a:srgbClr val="494B52"/>
                </a:solidFill>
                <a:latin typeface="Verdana"/>
                <a:cs typeface="Verdana"/>
              </a:rPr>
              <a:t> </a:t>
            </a:r>
            <a:r>
              <a:rPr sz="700" spc="16" dirty="0">
                <a:solidFill>
                  <a:srgbClr val="494B52"/>
                </a:solidFill>
                <a:latin typeface="Verdana"/>
                <a:cs typeface="Verdana"/>
              </a:rPr>
              <a:t>охранное</a:t>
            </a:r>
            <a:r>
              <a:rPr sz="700" spc="-47" dirty="0">
                <a:solidFill>
                  <a:srgbClr val="494B52"/>
                </a:solidFill>
                <a:latin typeface="Verdana"/>
                <a:cs typeface="Verdana"/>
              </a:rPr>
              <a:t> </a:t>
            </a:r>
            <a:r>
              <a:rPr sz="700" dirty="0">
                <a:solidFill>
                  <a:srgbClr val="494B52"/>
                </a:solidFill>
                <a:latin typeface="Verdana"/>
                <a:cs typeface="Verdana"/>
              </a:rPr>
              <a:t>поле.</a:t>
            </a:r>
            <a:endParaRPr sz="700" dirty="0">
              <a:latin typeface="Verdana"/>
              <a:cs typeface="Verdana"/>
            </a:endParaRPr>
          </a:p>
        </p:txBody>
      </p:sp>
      <p:sp>
        <p:nvSpPr>
          <p:cNvPr id="26" name="object 45"/>
          <p:cNvSpPr/>
          <p:nvPr/>
        </p:nvSpPr>
        <p:spPr>
          <a:xfrm>
            <a:off x="4976546" y="3215919"/>
            <a:ext cx="256444" cy="241929"/>
          </a:xfrm>
          <a:custGeom>
            <a:avLst/>
            <a:gdLst/>
            <a:ahLst/>
            <a:cxnLst/>
            <a:rect l="l" t="t" r="r" b="b"/>
            <a:pathLst>
              <a:path w="155575" h="175260">
                <a:moveTo>
                  <a:pt x="155219" y="105410"/>
                </a:moveTo>
                <a:lnTo>
                  <a:pt x="129692" y="105410"/>
                </a:lnTo>
                <a:lnTo>
                  <a:pt x="129692" y="0"/>
                </a:lnTo>
                <a:lnTo>
                  <a:pt x="93179" y="0"/>
                </a:lnTo>
                <a:lnTo>
                  <a:pt x="93179" y="105410"/>
                </a:lnTo>
                <a:lnTo>
                  <a:pt x="36499" y="105410"/>
                </a:lnTo>
                <a:lnTo>
                  <a:pt x="36499" y="0"/>
                </a:lnTo>
                <a:lnTo>
                  <a:pt x="0" y="0"/>
                </a:lnTo>
                <a:lnTo>
                  <a:pt x="0" y="105410"/>
                </a:lnTo>
                <a:lnTo>
                  <a:pt x="0" y="139700"/>
                </a:lnTo>
                <a:lnTo>
                  <a:pt x="118706" y="139700"/>
                </a:lnTo>
                <a:lnTo>
                  <a:pt x="118706" y="175260"/>
                </a:lnTo>
                <a:lnTo>
                  <a:pt x="155219" y="175260"/>
                </a:lnTo>
                <a:lnTo>
                  <a:pt x="155219" y="139700"/>
                </a:lnTo>
                <a:lnTo>
                  <a:pt x="155219" y="105410"/>
                </a:lnTo>
                <a:close/>
              </a:path>
            </a:pathLst>
          </a:custGeom>
          <a:solidFill>
            <a:srgbClr val="22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TextBox 26"/>
          <p:cNvSpPr txBox="1"/>
          <p:nvPr/>
        </p:nvSpPr>
        <p:spPr>
          <a:xfrm>
            <a:off x="-24978" y="4879345"/>
            <a:ext cx="25359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50" dirty="0"/>
              <a:t>7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8"/>
            <a:ext cx="9142914" cy="5141772"/>
          </a:xfrm>
          <a:custGeom>
            <a:avLst/>
            <a:gdLst/>
            <a:ahLst/>
            <a:cxnLst/>
            <a:rect l="l" t="t" r="r" b="b"/>
            <a:pathLst>
              <a:path w="10692130" h="7560309">
                <a:moveTo>
                  <a:pt x="10692003" y="0"/>
                </a:moveTo>
                <a:lnTo>
                  <a:pt x="0" y="0"/>
                </a:lnTo>
                <a:lnTo>
                  <a:pt x="0" y="7559992"/>
                </a:lnTo>
                <a:lnTo>
                  <a:pt x="10692003" y="7559992"/>
                </a:lnTo>
                <a:lnTo>
                  <a:pt x="10692003" y="0"/>
                </a:lnTo>
                <a:close/>
              </a:path>
            </a:pathLst>
          </a:custGeom>
          <a:solidFill>
            <a:srgbClr val="33AF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04800" y="514350"/>
            <a:ext cx="1905000" cy="625589"/>
          </a:xfrm>
          <a:prstGeom prst="rect">
            <a:avLst/>
          </a:prstGeom>
        </p:spPr>
        <p:txBody>
          <a:bodyPr vert="horz" wrap="square" lIns="0" tIns="9939" rIns="0" bIns="0" rtlCol="0">
            <a:spAutoFit/>
          </a:bodyPr>
          <a:lstStyle/>
          <a:p>
            <a:pPr marL="9939" marR="3976">
              <a:spcBef>
                <a:spcPts val="78"/>
              </a:spcBef>
            </a:pPr>
            <a:r>
              <a:rPr lang="ru-RU" sz="2000" spc="-117" dirty="0" smtClean="0">
                <a:solidFill>
                  <a:srgbClr val="FFFFFF"/>
                </a:solidFill>
              </a:rPr>
              <a:t>Ф</a:t>
            </a:r>
            <a:r>
              <a:rPr lang="ru-RU" sz="2000" spc="78" dirty="0" smtClean="0">
                <a:solidFill>
                  <a:srgbClr val="FFFFFF"/>
                </a:solidFill>
              </a:rPr>
              <a:t>ирменный</a:t>
            </a:r>
            <a:r>
              <a:rPr sz="2000" spc="20" dirty="0" smtClean="0">
                <a:solidFill>
                  <a:srgbClr val="FFFFFF"/>
                </a:solidFill>
              </a:rPr>
              <a:t>  </a:t>
            </a:r>
            <a:r>
              <a:rPr sz="2000" spc="27" dirty="0">
                <a:solidFill>
                  <a:srgbClr val="FFFFFF"/>
                </a:solidFill>
              </a:rPr>
              <a:t>цвет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28600" y="1324447"/>
            <a:ext cx="2590800" cy="456890"/>
          </a:xfrm>
          <a:prstGeom prst="rect">
            <a:avLst/>
          </a:prstGeom>
        </p:spPr>
        <p:txBody>
          <a:bodyPr vert="horz" wrap="square" lIns="0" tIns="9939" rIns="0" bIns="0" rtlCol="0">
            <a:spAutoFit/>
          </a:bodyPr>
          <a:lstStyle/>
          <a:p>
            <a:pPr marL="9939" marR="3976">
              <a:lnSpc>
                <a:spcPct val="121400"/>
              </a:lnSpc>
              <a:spcBef>
                <a:spcPts val="78"/>
              </a:spcBef>
            </a:pPr>
            <a:r>
              <a:rPr sz="800" spc="27" dirty="0">
                <a:solidFill>
                  <a:srgbClr val="FFFFFF"/>
                </a:solidFill>
                <a:latin typeface="Verdana"/>
                <a:cs typeface="Verdana"/>
              </a:rPr>
              <a:t>Все </a:t>
            </a:r>
            <a:r>
              <a:rPr sz="800" spc="20" dirty="0">
                <a:solidFill>
                  <a:srgbClr val="FFFFFF"/>
                </a:solidFill>
                <a:latin typeface="Verdana"/>
                <a:cs typeface="Verdana"/>
              </a:rPr>
              <a:t>материалы </a:t>
            </a:r>
            <a:r>
              <a:rPr sz="800" spc="23" dirty="0">
                <a:solidFill>
                  <a:srgbClr val="FFFFFF"/>
                </a:solidFill>
                <a:latin typeface="Verdana"/>
                <a:cs typeface="Verdana"/>
              </a:rPr>
              <a:t>под </a:t>
            </a:r>
            <a:r>
              <a:rPr sz="800" spc="31" dirty="0" err="1">
                <a:solidFill>
                  <a:srgbClr val="FFFFFF"/>
                </a:solidFill>
                <a:latin typeface="Verdana"/>
                <a:cs typeface="Verdana"/>
              </a:rPr>
              <a:t>брендом</a:t>
            </a:r>
            <a:r>
              <a:rPr sz="800" spc="31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ru-RU" sz="800" spc="27" dirty="0" smtClean="0">
                <a:solidFill>
                  <a:srgbClr val="FFFFFF"/>
                </a:solidFill>
                <a:latin typeface="Verdana"/>
                <a:cs typeface="Verdana"/>
              </a:rPr>
              <a:t>С</a:t>
            </a:r>
            <a:r>
              <a:rPr sz="800" spc="27" dirty="0" err="1" smtClean="0">
                <a:solidFill>
                  <a:srgbClr val="FFFFFF"/>
                </a:solidFill>
                <a:latin typeface="Verdana"/>
                <a:cs typeface="Verdana"/>
              </a:rPr>
              <a:t>емейного</a:t>
            </a:r>
            <a:r>
              <a:rPr sz="800" spc="27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ru-RU" sz="800" spc="20" dirty="0" smtClean="0">
                <a:solidFill>
                  <a:srgbClr val="FFFFFF"/>
                </a:solidFill>
                <a:latin typeface="Verdana"/>
                <a:cs typeface="Verdana"/>
              </a:rPr>
              <a:t>МФЦ</a:t>
            </a:r>
            <a:r>
              <a:rPr sz="800" spc="20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800" spc="23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800" spc="23" dirty="0">
                <a:solidFill>
                  <a:srgbClr val="FFFFFF"/>
                </a:solidFill>
                <a:latin typeface="Verdana"/>
                <a:cs typeface="Verdana"/>
              </a:rPr>
              <a:t>до</a:t>
            </a:r>
            <a:r>
              <a:rPr sz="800" spc="16" dirty="0">
                <a:solidFill>
                  <a:srgbClr val="FFFFFF"/>
                </a:solidFill>
                <a:latin typeface="Verdana"/>
                <a:cs typeface="Verdana"/>
              </a:rPr>
              <a:t>л</a:t>
            </a:r>
            <a:r>
              <a:rPr sz="800" spc="35" dirty="0">
                <a:solidFill>
                  <a:srgbClr val="FFFFFF"/>
                </a:solidFill>
                <a:latin typeface="Verdana"/>
                <a:cs typeface="Verdana"/>
              </a:rPr>
              <a:t>ж</a:t>
            </a:r>
            <a:r>
              <a:rPr sz="800" spc="27" dirty="0">
                <a:solidFill>
                  <a:srgbClr val="FFFFFF"/>
                </a:solidFill>
                <a:latin typeface="Verdana"/>
                <a:cs typeface="Verdana"/>
              </a:rPr>
              <a:t>н</a:t>
            </a:r>
            <a:r>
              <a:rPr sz="800" spc="4" dirty="0">
                <a:solidFill>
                  <a:srgbClr val="FFFFFF"/>
                </a:solidFill>
                <a:latin typeface="Verdana"/>
                <a:cs typeface="Verdana"/>
              </a:rPr>
              <a:t>ы</a:t>
            </a:r>
            <a:r>
              <a:rPr sz="800" spc="-47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800" spc="27" dirty="0">
                <a:solidFill>
                  <a:srgbClr val="FFFFFF"/>
                </a:solidFill>
                <a:latin typeface="Verdana"/>
                <a:cs typeface="Verdana"/>
              </a:rPr>
              <a:t>с</a:t>
            </a:r>
            <a:r>
              <a:rPr sz="800" spc="20" dirty="0">
                <a:solidFill>
                  <a:srgbClr val="FFFFFF"/>
                </a:solidFill>
                <a:latin typeface="Verdana"/>
                <a:cs typeface="Verdana"/>
              </a:rPr>
              <a:t>о</a:t>
            </a:r>
            <a:r>
              <a:rPr sz="800" spc="23" dirty="0">
                <a:solidFill>
                  <a:srgbClr val="FFFFFF"/>
                </a:solidFill>
                <a:latin typeface="Verdana"/>
                <a:cs typeface="Verdana"/>
              </a:rPr>
              <a:t>з</a:t>
            </a:r>
            <a:r>
              <a:rPr sz="800" spc="31" dirty="0">
                <a:solidFill>
                  <a:srgbClr val="FFFFFF"/>
                </a:solidFill>
                <a:latin typeface="Verdana"/>
                <a:cs typeface="Verdana"/>
              </a:rPr>
              <a:t>д</a:t>
            </a:r>
            <a:r>
              <a:rPr sz="800" spc="-4" dirty="0">
                <a:solidFill>
                  <a:srgbClr val="FFFFFF"/>
                </a:solidFill>
                <a:latin typeface="Verdana"/>
                <a:cs typeface="Verdana"/>
              </a:rPr>
              <a:t>а</a:t>
            </a:r>
            <a:r>
              <a:rPr sz="800" spc="16" dirty="0">
                <a:solidFill>
                  <a:srgbClr val="FFFFFF"/>
                </a:solidFill>
                <a:latin typeface="Verdana"/>
                <a:cs typeface="Verdana"/>
              </a:rPr>
              <a:t>в</a:t>
            </a:r>
            <a:r>
              <a:rPr sz="800" dirty="0">
                <a:solidFill>
                  <a:srgbClr val="FFFFFF"/>
                </a:solidFill>
                <a:latin typeface="Verdana"/>
                <a:cs typeface="Verdana"/>
              </a:rPr>
              <a:t>а</a:t>
            </a:r>
            <a:r>
              <a:rPr sz="800" spc="8" dirty="0">
                <a:solidFill>
                  <a:srgbClr val="FFFFFF"/>
                </a:solidFill>
                <a:latin typeface="Verdana"/>
                <a:cs typeface="Verdana"/>
              </a:rPr>
              <a:t>т</a:t>
            </a:r>
            <a:r>
              <a:rPr sz="800" spc="16" dirty="0">
                <a:solidFill>
                  <a:srgbClr val="FFFFFF"/>
                </a:solidFill>
                <a:latin typeface="Verdana"/>
                <a:cs typeface="Verdana"/>
              </a:rPr>
              <a:t>ь</a:t>
            </a:r>
            <a:r>
              <a:rPr sz="800" spc="31" dirty="0">
                <a:solidFill>
                  <a:srgbClr val="FFFFFF"/>
                </a:solidFill>
                <a:latin typeface="Verdana"/>
                <a:cs typeface="Verdana"/>
              </a:rPr>
              <a:t>с</a:t>
            </a:r>
            <a:r>
              <a:rPr sz="800" spc="4" dirty="0">
                <a:solidFill>
                  <a:srgbClr val="FFFFFF"/>
                </a:solidFill>
                <a:latin typeface="Verdana"/>
                <a:cs typeface="Verdana"/>
              </a:rPr>
              <a:t>я</a:t>
            </a:r>
            <a:r>
              <a:rPr sz="800" spc="-47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800" spc="4" dirty="0">
                <a:solidFill>
                  <a:srgbClr val="FFFFFF"/>
                </a:solidFill>
                <a:latin typeface="Verdana"/>
                <a:cs typeface="Verdana"/>
              </a:rPr>
              <a:t>т</a:t>
            </a:r>
            <a:r>
              <a:rPr sz="800" spc="23" dirty="0">
                <a:solidFill>
                  <a:srgbClr val="FFFFFF"/>
                </a:solidFill>
                <a:latin typeface="Verdana"/>
                <a:cs typeface="Verdana"/>
              </a:rPr>
              <a:t>о</a:t>
            </a:r>
            <a:r>
              <a:rPr sz="800" spc="12" dirty="0">
                <a:solidFill>
                  <a:srgbClr val="FFFFFF"/>
                </a:solidFill>
                <a:latin typeface="Verdana"/>
                <a:cs typeface="Verdana"/>
              </a:rPr>
              <a:t>л</a:t>
            </a:r>
            <a:r>
              <a:rPr sz="800" spc="8" dirty="0">
                <a:solidFill>
                  <a:srgbClr val="FFFFFF"/>
                </a:solidFill>
                <a:latin typeface="Verdana"/>
                <a:cs typeface="Verdana"/>
              </a:rPr>
              <a:t>ь</a:t>
            </a:r>
            <a:r>
              <a:rPr sz="800" dirty="0">
                <a:solidFill>
                  <a:srgbClr val="FFFFFF"/>
                </a:solidFill>
                <a:latin typeface="Verdana"/>
                <a:cs typeface="Verdana"/>
              </a:rPr>
              <a:t>к</a:t>
            </a:r>
            <a:r>
              <a:rPr sz="800" spc="16" dirty="0">
                <a:solidFill>
                  <a:srgbClr val="FFFFFF"/>
                </a:solidFill>
                <a:latin typeface="Verdana"/>
                <a:cs typeface="Verdana"/>
              </a:rPr>
              <a:t>о</a:t>
            </a:r>
            <a:r>
              <a:rPr sz="800" spc="-47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800" spc="20" dirty="0">
                <a:solidFill>
                  <a:srgbClr val="FFFFFF"/>
                </a:solidFill>
                <a:latin typeface="Verdana"/>
                <a:cs typeface="Verdana"/>
              </a:rPr>
              <a:t>с</a:t>
            </a:r>
            <a:r>
              <a:rPr sz="800" spc="-47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800" spc="35" dirty="0">
                <a:solidFill>
                  <a:srgbClr val="FFFFFF"/>
                </a:solidFill>
                <a:latin typeface="Verdana"/>
                <a:cs typeface="Verdana"/>
              </a:rPr>
              <a:t>и</a:t>
            </a:r>
            <a:r>
              <a:rPr sz="800" spc="27" dirty="0">
                <a:solidFill>
                  <a:srgbClr val="FFFFFF"/>
                </a:solidFill>
                <a:latin typeface="Verdana"/>
                <a:cs typeface="Verdana"/>
              </a:rPr>
              <a:t>сп</a:t>
            </a:r>
            <a:r>
              <a:rPr sz="800" spc="23" dirty="0">
                <a:solidFill>
                  <a:srgbClr val="FFFFFF"/>
                </a:solidFill>
                <a:latin typeface="Verdana"/>
                <a:cs typeface="Verdana"/>
              </a:rPr>
              <a:t>о</a:t>
            </a:r>
            <a:r>
              <a:rPr sz="800" spc="12" dirty="0">
                <a:solidFill>
                  <a:srgbClr val="FFFFFF"/>
                </a:solidFill>
                <a:latin typeface="Verdana"/>
                <a:cs typeface="Verdana"/>
              </a:rPr>
              <a:t>л</a:t>
            </a:r>
            <a:r>
              <a:rPr sz="800" spc="16" dirty="0">
                <a:solidFill>
                  <a:srgbClr val="FFFFFF"/>
                </a:solidFill>
                <a:latin typeface="Verdana"/>
                <a:cs typeface="Verdana"/>
              </a:rPr>
              <a:t>ьз</a:t>
            </a:r>
            <a:r>
              <a:rPr sz="800" spc="23" dirty="0">
                <a:solidFill>
                  <a:srgbClr val="FFFFFF"/>
                </a:solidFill>
                <a:latin typeface="Verdana"/>
                <a:cs typeface="Verdana"/>
              </a:rPr>
              <a:t>о</a:t>
            </a:r>
            <a:r>
              <a:rPr sz="800" spc="16" dirty="0">
                <a:solidFill>
                  <a:srgbClr val="FFFFFF"/>
                </a:solidFill>
                <a:latin typeface="Verdana"/>
                <a:cs typeface="Verdana"/>
              </a:rPr>
              <a:t>в</a:t>
            </a:r>
            <a:r>
              <a:rPr sz="800" dirty="0">
                <a:solidFill>
                  <a:srgbClr val="FFFFFF"/>
                </a:solidFill>
                <a:latin typeface="Verdana"/>
                <a:cs typeface="Verdana"/>
              </a:rPr>
              <a:t>а</a:t>
            </a:r>
            <a:r>
              <a:rPr sz="800" spc="27" dirty="0">
                <a:solidFill>
                  <a:srgbClr val="FFFFFF"/>
                </a:solidFill>
                <a:latin typeface="Verdana"/>
                <a:cs typeface="Verdana"/>
              </a:rPr>
              <a:t>н</a:t>
            </a:r>
            <a:r>
              <a:rPr sz="800" spc="35" dirty="0">
                <a:solidFill>
                  <a:srgbClr val="FFFFFF"/>
                </a:solidFill>
                <a:latin typeface="Verdana"/>
                <a:cs typeface="Verdana"/>
              </a:rPr>
              <a:t>и</a:t>
            </a:r>
            <a:r>
              <a:rPr sz="800" spc="20" dirty="0">
                <a:solidFill>
                  <a:srgbClr val="FFFFFF"/>
                </a:solidFill>
                <a:latin typeface="Verdana"/>
                <a:cs typeface="Verdana"/>
              </a:rPr>
              <a:t>е</a:t>
            </a:r>
            <a:r>
              <a:rPr sz="800" spc="35" dirty="0">
                <a:solidFill>
                  <a:srgbClr val="FFFFFF"/>
                </a:solidFill>
                <a:latin typeface="Verdana"/>
                <a:cs typeface="Verdana"/>
              </a:rPr>
              <a:t>м  </a:t>
            </a:r>
            <a:r>
              <a:rPr sz="800" spc="8" dirty="0">
                <a:solidFill>
                  <a:srgbClr val="FFFFFF"/>
                </a:solidFill>
                <a:latin typeface="Verdana"/>
                <a:cs typeface="Verdana"/>
              </a:rPr>
              <a:t>этих</a:t>
            </a:r>
            <a:r>
              <a:rPr sz="800" spc="-51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800" spc="12" dirty="0">
                <a:solidFill>
                  <a:srgbClr val="FFFFFF"/>
                </a:solidFill>
                <a:latin typeface="Verdana"/>
                <a:cs typeface="Verdana"/>
              </a:rPr>
              <a:t>цветовых</a:t>
            </a:r>
            <a:r>
              <a:rPr sz="800" spc="-47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800" spc="31" dirty="0">
                <a:solidFill>
                  <a:srgbClr val="FFFFFF"/>
                </a:solidFill>
                <a:latin typeface="Verdana"/>
                <a:cs typeface="Verdana"/>
              </a:rPr>
              <a:t>решений</a:t>
            </a:r>
            <a:endParaRPr sz="800" dirty="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14400" y="3619500"/>
            <a:ext cx="2358899" cy="1130856"/>
          </a:xfrm>
          <a:prstGeom prst="rect">
            <a:avLst/>
          </a:prstGeom>
        </p:spPr>
        <p:txBody>
          <a:bodyPr vert="horz" wrap="square" lIns="0" tIns="9939" rIns="0" bIns="0" rtlCol="0">
            <a:spAutoFit/>
          </a:bodyPr>
          <a:lstStyle/>
          <a:p>
            <a:pPr marL="9939" marR="3976">
              <a:spcBef>
                <a:spcPts val="78"/>
              </a:spcBef>
            </a:pPr>
            <a:r>
              <a:rPr sz="1800" b="1" spc="4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1800" b="1" spc="-160" dirty="0">
                <a:solidFill>
                  <a:srgbClr val="FFFFFF"/>
                </a:solidFill>
                <a:latin typeface="Verdana"/>
                <a:cs typeface="Verdana"/>
              </a:rPr>
              <a:t>7</a:t>
            </a:r>
            <a:r>
              <a:rPr sz="1800" b="1" spc="-211" dirty="0">
                <a:solidFill>
                  <a:srgbClr val="FFFFFF"/>
                </a:solidFill>
                <a:latin typeface="Verdana"/>
                <a:cs typeface="Verdana"/>
              </a:rPr>
              <a:t>3</a:t>
            </a:r>
            <a:r>
              <a:rPr sz="1800" b="1" spc="-106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b="1" spc="-20" dirty="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sz="1800" b="1" spc="-59" dirty="0">
                <a:solidFill>
                  <a:srgbClr val="FFFFFF"/>
                </a:solidFill>
                <a:latin typeface="Verdana"/>
                <a:cs typeface="Verdana"/>
              </a:rPr>
              <a:t>0</a:t>
            </a:r>
            <a:r>
              <a:rPr sz="1800" b="1" spc="-106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b="1" spc="-98" dirty="0">
                <a:solidFill>
                  <a:srgbClr val="FFFFFF"/>
                </a:solidFill>
                <a:latin typeface="Verdana"/>
                <a:cs typeface="Verdana"/>
              </a:rPr>
              <a:t>y</a:t>
            </a:r>
            <a:r>
              <a:rPr sz="1800" b="1" spc="-113" dirty="0">
                <a:solidFill>
                  <a:srgbClr val="FFFFFF"/>
                </a:solidFill>
                <a:latin typeface="Verdana"/>
                <a:cs typeface="Verdana"/>
              </a:rPr>
              <a:t>6</a:t>
            </a:r>
            <a:r>
              <a:rPr sz="1800" b="1" spc="-207" dirty="0">
                <a:solidFill>
                  <a:srgbClr val="FFFFFF"/>
                </a:solidFill>
                <a:latin typeface="Verdana"/>
                <a:cs typeface="Verdana"/>
              </a:rPr>
              <a:t>5</a:t>
            </a:r>
            <a:r>
              <a:rPr sz="1800" b="1" spc="-106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b="1" spc="-39" dirty="0">
                <a:solidFill>
                  <a:srgbClr val="FFFFFF"/>
                </a:solidFill>
                <a:latin typeface="Verdana"/>
                <a:cs typeface="Verdana"/>
              </a:rPr>
              <a:t>k0  </a:t>
            </a:r>
            <a:r>
              <a:rPr sz="1800" b="1" spc="-86" dirty="0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sz="1800" b="1" spc="-7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800" b="1" spc="-67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1800" b="1" spc="-74" dirty="0">
                <a:solidFill>
                  <a:srgbClr val="FFFFFF"/>
                </a:solidFill>
                <a:latin typeface="Verdana"/>
                <a:cs typeface="Verdana"/>
              </a:rPr>
              <a:t>to</a:t>
            </a:r>
            <a:r>
              <a:rPr sz="1800" b="1" spc="-59" dirty="0">
                <a:solidFill>
                  <a:srgbClr val="FFFFFF"/>
                </a:solidFill>
                <a:latin typeface="Verdana"/>
                <a:cs typeface="Verdana"/>
              </a:rPr>
              <a:t>ne</a:t>
            </a:r>
            <a:r>
              <a:rPr sz="1800" b="1" spc="-106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b="1" spc="-211" dirty="0">
                <a:solidFill>
                  <a:srgbClr val="FFFFFF"/>
                </a:solidFill>
                <a:latin typeface="Verdana"/>
                <a:cs typeface="Verdana"/>
              </a:rPr>
              <a:t>3</a:t>
            </a:r>
            <a:r>
              <a:rPr sz="1800" b="1" spc="-23" dirty="0">
                <a:solidFill>
                  <a:srgbClr val="FFFFFF"/>
                </a:solidFill>
                <a:latin typeface="Verdana"/>
                <a:cs typeface="Verdana"/>
              </a:rPr>
              <a:t>4</a:t>
            </a:r>
            <a:r>
              <a:rPr sz="1800" b="1" spc="-55" dirty="0">
                <a:solidFill>
                  <a:srgbClr val="FFFFFF"/>
                </a:solidFill>
                <a:latin typeface="Verdana"/>
                <a:cs typeface="Verdana"/>
              </a:rPr>
              <a:t>0</a:t>
            </a:r>
            <a:r>
              <a:rPr sz="1800" b="1" spc="-207" dirty="0">
                <a:solidFill>
                  <a:srgbClr val="FFFFFF"/>
                </a:solidFill>
                <a:latin typeface="Verdana"/>
                <a:cs typeface="Verdana"/>
              </a:rPr>
              <a:t>5</a:t>
            </a:r>
            <a:r>
              <a:rPr sz="1800" b="1" spc="-106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b="1" spc="8" dirty="0">
                <a:solidFill>
                  <a:srgbClr val="FFFFFF"/>
                </a:solidFill>
                <a:latin typeface="Verdana"/>
                <a:cs typeface="Verdana"/>
              </a:rPr>
              <a:t>C  </a:t>
            </a:r>
            <a:r>
              <a:rPr sz="1800" b="1" spc="20" dirty="0">
                <a:solidFill>
                  <a:srgbClr val="FFFFFF"/>
                </a:solidFill>
                <a:latin typeface="Tahoma"/>
                <a:cs typeface="Tahoma"/>
              </a:rPr>
              <a:t>R</a:t>
            </a:r>
            <a:r>
              <a:rPr sz="1800" b="1" spc="-82" dirty="0">
                <a:solidFill>
                  <a:srgbClr val="FFFFFF"/>
                </a:solidFill>
                <a:latin typeface="Tahoma"/>
                <a:cs typeface="Tahoma"/>
              </a:rPr>
              <a:t>33</a:t>
            </a:r>
            <a:r>
              <a:rPr sz="1800" b="1" spc="-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b="1" spc="51" dirty="0" smtClean="0">
                <a:solidFill>
                  <a:srgbClr val="FFFFFF"/>
                </a:solidFill>
                <a:latin typeface="Tahoma"/>
                <a:cs typeface="Tahoma"/>
              </a:rPr>
              <a:t>G</a:t>
            </a:r>
            <a:r>
              <a:rPr sz="1800" b="1" spc="-427" dirty="0" smtClean="0">
                <a:solidFill>
                  <a:srgbClr val="FFFFFF"/>
                </a:solidFill>
                <a:latin typeface="Tahoma"/>
                <a:cs typeface="Tahoma"/>
              </a:rPr>
              <a:t>1</a:t>
            </a:r>
            <a:r>
              <a:rPr lang="ru-RU" sz="1800" b="1" spc="-427" dirty="0" smtClean="0">
                <a:solidFill>
                  <a:srgbClr val="FFFFFF"/>
                </a:solidFill>
                <a:latin typeface="Tahoma"/>
                <a:cs typeface="Tahoma"/>
              </a:rPr>
              <a:t>   </a:t>
            </a:r>
            <a:r>
              <a:rPr sz="1800" b="1" spc="35" dirty="0" smtClean="0">
                <a:solidFill>
                  <a:srgbClr val="FFFFFF"/>
                </a:solidFill>
                <a:latin typeface="Tahoma"/>
                <a:cs typeface="Tahoma"/>
              </a:rPr>
              <a:t>8</a:t>
            </a:r>
            <a:r>
              <a:rPr sz="1800" b="1" spc="-434" dirty="0" smtClean="0">
                <a:solidFill>
                  <a:srgbClr val="FFFFFF"/>
                </a:solidFill>
                <a:latin typeface="Tahoma"/>
                <a:cs typeface="Tahoma"/>
              </a:rPr>
              <a:t>1</a:t>
            </a:r>
            <a:r>
              <a:rPr sz="1800" b="1" spc="-20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ru-RU" sz="1800" b="1" spc="-20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b="1" spc="86" dirty="0" smtClean="0">
                <a:solidFill>
                  <a:srgbClr val="FFFFFF"/>
                </a:solidFill>
                <a:latin typeface="Tahoma"/>
                <a:cs typeface="Tahoma"/>
              </a:rPr>
              <a:t>В</a:t>
            </a:r>
            <a:r>
              <a:rPr sz="1800" b="1" spc="-438" dirty="0" smtClean="0">
                <a:solidFill>
                  <a:srgbClr val="FFFFFF"/>
                </a:solidFill>
                <a:latin typeface="Tahoma"/>
                <a:cs typeface="Tahoma"/>
              </a:rPr>
              <a:t>1</a:t>
            </a:r>
            <a:r>
              <a:rPr sz="1800" b="1" spc="-47" dirty="0" smtClean="0">
                <a:solidFill>
                  <a:srgbClr val="FFFFFF"/>
                </a:solidFill>
                <a:latin typeface="Tahoma"/>
                <a:cs typeface="Tahoma"/>
              </a:rPr>
              <a:t>2</a:t>
            </a:r>
            <a:r>
              <a:rPr sz="1800" b="1" spc="-82" dirty="0" smtClean="0">
                <a:solidFill>
                  <a:srgbClr val="FFFFFF"/>
                </a:solidFill>
                <a:latin typeface="Tahoma"/>
                <a:cs typeface="Tahoma"/>
              </a:rPr>
              <a:t>3</a:t>
            </a:r>
            <a:endParaRPr lang="en-US" sz="1800" dirty="0">
              <a:latin typeface="Tahoma"/>
              <a:cs typeface="Tahoma"/>
            </a:endParaRPr>
          </a:p>
          <a:p>
            <a:pPr marL="9939" marR="3976">
              <a:spcBef>
                <a:spcPts val="78"/>
              </a:spcBef>
            </a:pPr>
            <a:r>
              <a:rPr lang="en-US" sz="1800" b="1" spc="-89" dirty="0" smtClean="0">
                <a:solidFill>
                  <a:srgbClr val="FFFFFF"/>
                </a:solidFill>
                <a:latin typeface="Tahoma"/>
                <a:cs typeface="Tahoma"/>
              </a:rPr>
              <a:t>#</a:t>
            </a:r>
            <a:r>
              <a:rPr sz="1800" b="1" spc="-89" dirty="0" smtClean="0">
                <a:solidFill>
                  <a:srgbClr val="FFFFFF"/>
                </a:solidFill>
                <a:latin typeface="Tahoma"/>
                <a:cs typeface="Tahoma"/>
              </a:rPr>
              <a:t>21b57b</a:t>
            </a:r>
            <a:endParaRPr sz="1800" dirty="0">
              <a:latin typeface="Tahoma"/>
              <a:cs typeface="Tahoma"/>
            </a:endParaRPr>
          </a:p>
        </p:txBody>
      </p:sp>
      <p:sp>
        <p:nvSpPr>
          <p:cNvPr id="8" name="object 82"/>
          <p:cNvSpPr txBox="1"/>
          <p:nvPr/>
        </p:nvSpPr>
        <p:spPr>
          <a:xfrm>
            <a:off x="609600" y="110187"/>
            <a:ext cx="2053448" cy="102369"/>
          </a:xfrm>
          <a:prstGeom prst="rect">
            <a:avLst/>
          </a:prstGeom>
        </p:spPr>
        <p:txBody>
          <a:bodyPr vert="horz" wrap="square" lIns="0" tIns="9939" rIns="0" bIns="0" rtlCol="0">
            <a:spAutoFit/>
          </a:bodyPr>
          <a:lstStyle/>
          <a:p>
            <a:pPr marL="9939">
              <a:spcBef>
                <a:spcPts val="78"/>
              </a:spcBef>
            </a:pPr>
            <a:r>
              <a:rPr sz="600" b="1" spc="43" dirty="0">
                <a:solidFill>
                  <a:schemeClr val="bg1"/>
                </a:solidFill>
                <a:latin typeface="Tahoma"/>
                <a:cs typeface="Tahoma"/>
              </a:rPr>
              <a:t>БАЗОВЫЕ</a:t>
            </a:r>
            <a:r>
              <a:rPr sz="600" b="1" spc="23" dirty="0">
                <a:solidFill>
                  <a:schemeClr val="bg1"/>
                </a:solidFill>
                <a:latin typeface="Tahoma"/>
                <a:cs typeface="Tahoma"/>
              </a:rPr>
              <a:t> </a:t>
            </a:r>
            <a:r>
              <a:rPr sz="600" b="1" spc="35" dirty="0">
                <a:solidFill>
                  <a:schemeClr val="bg1"/>
                </a:solidFill>
                <a:latin typeface="Tahoma"/>
                <a:cs typeface="Tahoma"/>
              </a:rPr>
              <a:t>КОНСТАНТЫ</a:t>
            </a:r>
            <a:r>
              <a:rPr sz="600" b="1" spc="27" dirty="0">
                <a:solidFill>
                  <a:schemeClr val="bg1"/>
                </a:solidFill>
                <a:latin typeface="Tahoma"/>
                <a:cs typeface="Tahoma"/>
              </a:rPr>
              <a:t> </a:t>
            </a:r>
            <a:r>
              <a:rPr sz="600" b="1" spc="35" dirty="0">
                <a:solidFill>
                  <a:schemeClr val="bg1"/>
                </a:solidFill>
                <a:latin typeface="Tahoma"/>
                <a:cs typeface="Tahoma"/>
              </a:rPr>
              <a:t>ФИРМЕННОГО</a:t>
            </a:r>
            <a:r>
              <a:rPr sz="600" b="1" spc="27" dirty="0">
                <a:solidFill>
                  <a:schemeClr val="bg1"/>
                </a:solidFill>
                <a:latin typeface="Tahoma"/>
                <a:cs typeface="Tahoma"/>
              </a:rPr>
              <a:t> СТИЛЯ</a:t>
            </a:r>
            <a:endParaRPr sz="600" dirty="0">
              <a:solidFill>
                <a:schemeClr val="bg1"/>
              </a:solidFill>
              <a:latin typeface="Tahoma"/>
              <a:cs typeface="Tahom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24978" y="4879345"/>
            <a:ext cx="25359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50" dirty="0" smtClean="0">
                <a:solidFill>
                  <a:schemeClr val="bg1"/>
                </a:solidFill>
              </a:rPr>
              <a:t>8</a:t>
            </a:r>
            <a:endParaRPr lang="ru-RU" sz="105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1F2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214818" y="2935774"/>
            <a:ext cx="715121" cy="456209"/>
            <a:chOff x="1420662" y="4457246"/>
            <a:chExt cx="836294" cy="530225"/>
          </a:xfrm>
        </p:grpSpPr>
        <p:sp>
          <p:nvSpPr>
            <p:cNvPr id="3" name="object 3"/>
            <p:cNvSpPr/>
            <p:nvPr/>
          </p:nvSpPr>
          <p:spPr>
            <a:xfrm>
              <a:off x="1561223" y="4597831"/>
              <a:ext cx="554990" cy="389255"/>
            </a:xfrm>
            <a:custGeom>
              <a:avLst/>
              <a:gdLst/>
              <a:ahLst/>
              <a:cxnLst/>
              <a:rect l="l" t="t" r="r" b="b"/>
              <a:pathLst>
                <a:path w="554989" h="389254">
                  <a:moveTo>
                    <a:pt x="554570" y="219659"/>
                  </a:moveTo>
                  <a:lnTo>
                    <a:pt x="546455" y="169532"/>
                  </a:lnTo>
                  <a:lnTo>
                    <a:pt x="523900" y="125971"/>
                  </a:lnTo>
                  <a:lnTo>
                    <a:pt x="489521" y="91579"/>
                  </a:lnTo>
                  <a:lnTo>
                    <a:pt x="445960" y="69024"/>
                  </a:lnTo>
                  <a:lnTo>
                    <a:pt x="395846" y="60921"/>
                  </a:lnTo>
                  <a:lnTo>
                    <a:pt x="345719" y="69024"/>
                  </a:lnTo>
                  <a:lnTo>
                    <a:pt x="302158" y="91579"/>
                  </a:lnTo>
                  <a:lnTo>
                    <a:pt x="301091" y="92646"/>
                  </a:lnTo>
                  <a:lnTo>
                    <a:pt x="286804" y="65049"/>
                  </a:lnTo>
                  <a:lnTo>
                    <a:pt x="252425" y="30657"/>
                  </a:lnTo>
                  <a:lnTo>
                    <a:pt x="208851" y="8102"/>
                  </a:lnTo>
                  <a:lnTo>
                    <a:pt x="158737" y="0"/>
                  </a:lnTo>
                  <a:lnTo>
                    <a:pt x="108623" y="8102"/>
                  </a:lnTo>
                  <a:lnTo>
                    <a:pt x="65049" y="30657"/>
                  </a:lnTo>
                  <a:lnTo>
                    <a:pt x="30670" y="65049"/>
                  </a:lnTo>
                  <a:lnTo>
                    <a:pt x="8115" y="108610"/>
                  </a:lnTo>
                  <a:lnTo>
                    <a:pt x="0" y="158737"/>
                  </a:lnTo>
                  <a:lnTo>
                    <a:pt x="0" y="389026"/>
                  </a:lnTo>
                  <a:lnTo>
                    <a:pt x="80365" y="389026"/>
                  </a:lnTo>
                  <a:lnTo>
                    <a:pt x="80365" y="158737"/>
                  </a:lnTo>
                  <a:lnTo>
                    <a:pt x="86537" y="128257"/>
                  </a:lnTo>
                  <a:lnTo>
                    <a:pt x="103352" y="103339"/>
                  </a:lnTo>
                  <a:lnTo>
                    <a:pt x="128270" y="86525"/>
                  </a:lnTo>
                  <a:lnTo>
                    <a:pt x="158737" y="80365"/>
                  </a:lnTo>
                  <a:lnTo>
                    <a:pt x="189217" y="86525"/>
                  </a:lnTo>
                  <a:lnTo>
                    <a:pt x="214122" y="103339"/>
                  </a:lnTo>
                  <a:lnTo>
                    <a:pt x="230936" y="128257"/>
                  </a:lnTo>
                  <a:lnTo>
                    <a:pt x="237096" y="158737"/>
                  </a:lnTo>
                  <a:lnTo>
                    <a:pt x="237096" y="389026"/>
                  </a:lnTo>
                  <a:lnTo>
                    <a:pt x="317461" y="389026"/>
                  </a:lnTo>
                  <a:lnTo>
                    <a:pt x="317474" y="219659"/>
                  </a:lnTo>
                  <a:lnTo>
                    <a:pt x="323634" y="189179"/>
                  </a:lnTo>
                  <a:lnTo>
                    <a:pt x="340448" y="164261"/>
                  </a:lnTo>
                  <a:lnTo>
                    <a:pt x="365366" y="147447"/>
                  </a:lnTo>
                  <a:lnTo>
                    <a:pt x="395846" y="141287"/>
                  </a:lnTo>
                  <a:lnTo>
                    <a:pt x="426313" y="147447"/>
                  </a:lnTo>
                  <a:lnTo>
                    <a:pt x="451218" y="164261"/>
                  </a:lnTo>
                  <a:lnTo>
                    <a:pt x="468033" y="189179"/>
                  </a:lnTo>
                  <a:lnTo>
                    <a:pt x="474205" y="219659"/>
                  </a:lnTo>
                  <a:lnTo>
                    <a:pt x="474205" y="389026"/>
                  </a:lnTo>
                  <a:lnTo>
                    <a:pt x="554570" y="389026"/>
                  </a:lnTo>
                  <a:lnTo>
                    <a:pt x="554570" y="219659"/>
                  </a:lnTo>
                  <a:close/>
                </a:path>
              </a:pathLst>
            </a:custGeom>
            <a:solidFill>
              <a:srgbClr val="36AE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94862" y="4518170"/>
              <a:ext cx="124409" cy="12440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20662" y="4862560"/>
              <a:ext cx="124409" cy="12440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57763" y="4457246"/>
              <a:ext cx="124409" cy="12440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31962" y="4862560"/>
              <a:ext cx="124409" cy="12440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94862" y="4862560"/>
              <a:ext cx="124409" cy="124409"/>
            </a:xfrm>
            <a:prstGeom prst="rect">
              <a:avLst/>
            </a:prstGeom>
          </p:spPr>
        </p:pic>
      </p:grpSp>
      <p:grpSp>
        <p:nvGrpSpPr>
          <p:cNvPr id="9" name="object 9"/>
          <p:cNvGrpSpPr/>
          <p:nvPr/>
        </p:nvGrpSpPr>
        <p:grpSpPr>
          <a:xfrm>
            <a:off x="2045518" y="3084835"/>
            <a:ext cx="757475" cy="142083"/>
            <a:chOff x="2392119" y="4535850"/>
            <a:chExt cx="885825" cy="208915"/>
          </a:xfrm>
        </p:grpSpPr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392119" y="4597893"/>
              <a:ext cx="143230" cy="146532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555241" y="4597892"/>
              <a:ext cx="145008" cy="146532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725012" y="4600952"/>
              <a:ext cx="156489" cy="140411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907522" y="4597892"/>
              <a:ext cx="145021" cy="146532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077284" y="4535850"/>
              <a:ext cx="134289" cy="205511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3240928" y="4687312"/>
              <a:ext cx="36830" cy="54610"/>
            </a:xfrm>
            <a:custGeom>
              <a:avLst/>
              <a:gdLst/>
              <a:ahLst/>
              <a:cxnLst/>
              <a:rect l="l" t="t" r="r" b="b"/>
              <a:pathLst>
                <a:path w="36829" h="54610">
                  <a:moveTo>
                    <a:pt x="0" y="54609"/>
                  </a:moveTo>
                  <a:lnTo>
                    <a:pt x="36499" y="54609"/>
                  </a:lnTo>
                  <a:lnTo>
                    <a:pt x="36499" y="0"/>
                  </a:lnTo>
                  <a:lnTo>
                    <a:pt x="0" y="0"/>
                  </a:lnTo>
                  <a:lnTo>
                    <a:pt x="0" y="54609"/>
                  </a:lnTo>
                  <a:close/>
                </a:path>
              </a:pathLst>
            </a:custGeom>
            <a:solidFill>
              <a:srgbClr val="36AE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" name="object 16"/>
          <p:cNvGrpSpPr/>
          <p:nvPr/>
        </p:nvGrpSpPr>
        <p:grpSpPr>
          <a:xfrm>
            <a:off x="2771340" y="3084835"/>
            <a:ext cx="433851" cy="140356"/>
            <a:chOff x="3240928" y="4535850"/>
            <a:chExt cx="507365" cy="206375"/>
          </a:xfrm>
        </p:grpSpPr>
        <p:sp>
          <p:nvSpPr>
            <p:cNvPr id="17" name="object 17"/>
            <p:cNvSpPr/>
            <p:nvPr/>
          </p:nvSpPr>
          <p:spPr>
            <a:xfrm>
              <a:off x="3240925" y="4600955"/>
              <a:ext cx="136525" cy="140970"/>
            </a:xfrm>
            <a:custGeom>
              <a:avLst/>
              <a:gdLst/>
              <a:ahLst/>
              <a:cxnLst/>
              <a:rect l="l" t="t" r="r" b="b"/>
              <a:pathLst>
                <a:path w="136525" h="140970">
                  <a:moveTo>
                    <a:pt x="136067" y="0"/>
                  </a:moveTo>
                  <a:lnTo>
                    <a:pt x="99555" y="0"/>
                  </a:lnTo>
                  <a:lnTo>
                    <a:pt x="99555" y="52070"/>
                  </a:lnTo>
                  <a:lnTo>
                    <a:pt x="36499" y="52070"/>
                  </a:lnTo>
                  <a:lnTo>
                    <a:pt x="36499" y="0"/>
                  </a:lnTo>
                  <a:lnTo>
                    <a:pt x="0" y="0"/>
                  </a:lnTo>
                  <a:lnTo>
                    <a:pt x="0" y="52070"/>
                  </a:lnTo>
                  <a:lnTo>
                    <a:pt x="0" y="86360"/>
                  </a:lnTo>
                  <a:lnTo>
                    <a:pt x="99555" y="86360"/>
                  </a:lnTo>
                  <a:lnTo>
                    <a:pt x="99555" y="140970"/>
                  </a:lnTo>
                  <a:lnTo>
                    <a:pt x="136067" y="140970"/>
                  </a:lnTo>
                  <a:lnTo>
                    <a:pt x="136067" y="86360"/>
                  </a:lnTo>
                  <a:lnTo>
                    <a:pt x="136067" y="52070"/>
                  </a:lnTo>
                  <a:lnTo>
                    <a:pt x="136067" y="0"/>
                  </a:lnTo>
                  <a:close/>
                </a:path>
              </a:pathLst>
            </a:custGeom>
            <a:solidFill>
              <a:srgbClr val="36AE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406089" y="4600955"/>
              <a:ext cx="178701" cy="140411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613883" y="4535850"/>
              <a:ext cx="134289" cy="205511"/>
            </a:xfrm>
            <a:prstGeom prst="rect">
              <a:avLst/>
            </a:prstGeom>
          </p:spPr>
        </p:pic>
      </p:grpSp>
      <p:grpSp>
        <p:nvGrpSpPr>
          <p:cNvPr id="20" name="object 20"/>
          <p:cNvGrpSpPr/>
          <p:nvPr/>
        </p:nvGrpSpPr>
        <p:grpSpPr>
          <a:xfrm>
            <a:off x="2048356" y="3257864"/>
            <a:ext cx="372492" cy="174473"/>
            <a:chOff x="2395438" y="4790266"/>
            <a:chExt cx="435609" cy="256540"/>
          </a:xfrm>
        </p:grpSpPr>
        <p:pic>
          <p:nvPicPr>
            <p:cNvPr id="21" name="object 2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395438" y="4846436"/>
              <a:ext cx="156502" cy="140411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2577973" y="4790266"/>
              <a:ext cx="253365" cy="256540"/>
            </a:xfrm>
            <a:custGeom>
              <a:avLst/>
              <a:gdLst/>
              <a:ahLst/>
              <a:cxnLst/>
              <a:rect l="l" t="t" r="r" b="b"/>
              <a:pathLst>
                <a:path w="253364" h="256539">
                  <a:moveTo>
                    <a:pt x="144741" y="177685"/>
                  </a:moveTo>
                  <a:lnTo>
                    <a:pt x="108242" y="177685"/>
                  </a:lnTo>
                  <a:lnTo>
                    <a:pt x="108242" y="256324"/>
                  </a:lnTo>
                  <a:lnTo>
                    <a:pt x="144741" y="256324"/>
                  </a:lnTo>
                  <a:lnTo>
                    <a:pt x="144741" y="177685"/>
                  </a:lnTo>
                  <a:close/>
                </a:path>
                <a:path w="253364" h="256539">
                  <a:moveTo>
                    <a:pt x="63817" y="53098"/>
                  </a:moveTo>
                  <a:lnTo>
                    <a:pt x="38661" y="58444"/>
                  </a:lnTo>
                  <a:lnTo>
                    <a:pt x="18411" y="73459"/>
                  </a:lnTo>
                  <a:lnTo>
                    <a:pt x="4910" y="96614"/>
                  </a:lnTo>
                  <a:lnTo>
                    <a:pt x="0" y="126377"/>
                  </a:lnTo>
                  <a:lnTo>
                    <a:pt x="4842" y="156026"/>
                  </a:lnTo>
                  <a:lnTo>
                    <a:pt x="18253" y="179189"/>
                  </a:lnTo>
                  <a:lnTo>
                    <a:pt x="38554" y="194262"/>
                  </a:lnTo>
                  <a:lnTo>
                    <a:pt x="64071" y="199643"/>
                  </a:lnTo>
                  <a:lnTo>
                    <a:pt x="77866" y="198081"/>
                  </a:lnTo>
                  <a:lnTo>
                    <a:pt x="89795" y="193646"/>
                  </a:lnTo>
                  <a:lnTo>
                    <a:pt x="99904" y="186720"/>
                  </a:lnTo>
                  <a:lnTo>
                    <a:pt x="108242" y="177685"/>
                  </a:lnTo>
                  <a:lnTo>
                    <a:pt x="235521" y="177685"/>
                  </a:lnTo>
                  <a:lnTo>
                    <a:pt x="242944" y="164922"/>
                  </a:lnTo>
                  <a:lnTo>
                    <a:pt x="72237" y="164922"/>
                  </a:lnTo>
                  <a:lnTo>
                    <a:pt x="58185" y="162166"/>
                  </a:lnTo>
                  <a:lnTo>
                    <a:pt x="46932" y="154360"/>
                  </a:lnTo>
                  <a:lnTo>
                    <a:pt x="39462" y="142199"/>
                  </a:lnTo>
                  <a:lnTo>
                    <a:pt x="36753" y="126377"/>
                  </a:lnTo>
                  <a:lnTo>
                    <a:pt x="39426" y="110660"/>
                  </a:lnTo>
                  <a:lnTo>
                    <a:pt x="46837" y="98483"/>
                  </a:lnTo>
                  <a:lnTo>
                    <a:pt x="58077" y="90614"/>
                  </a:lnTo>
                  <a:lnTo>
                    <a:pt x="72237" y="87820"/>
                  </a:lnTo>
                  <a:lnTo>
                    <a:pt x="242957" y="87820"/>
                  </a:lnTo>
                  <a:lnTo>
                    <a:pt x="235810" y="75564"/>
                  </a:lnTo>
                  <a:lnTo>
                    <a:pt x="108242" y="75564"/>
                  </a:lnTo>
                  <a:lnTo>
                    <a:pt x="99972" y="66348"/>
                  </a:lnTo>
                  <a:lnTo>
                    <a:pt x="89763" y="59259"/>
                  </a:lnTo>
                  <a:lnTo>
                    <a:pt x="77688" y="54707"/>
                  </a:lnTo>
                  <a:lnTo>
                    <a:pt x="63817" y="53098"/>
                  </a:lnTo>
                  <a:close/>
                </a:path>
                <a:path w="253364" h="256539">
                  <a:moveTo>
                    <a:pt x="235521" y="177685"/>
                  </a:moveTo>
                  <a:lnTo>
                    <a:pt x="144741" y="177685"/>
                  </a:lnTo>
                  <a:lnTo>
                    <a:pt x="153079" y="186720"/>
                  </a:lnTo>
                  <a:lnTo>
                    <a:pt x="163188" y="193646"/>
                  </a:lnTo>
                  <a:lnTo>
                    <a:pt x="175117" y="198081"/>
                  </a:lnTo>
                  <a:lnTo>
                    <a:pt x="188912" y="199643"/>
                  </a:lnTo>
                  <a:lnTo>
                    <a:pt x="214329" y="194262"/>
                  </a:lnTo>
                  <a:lnTo>
                    <a:pt x="234646" y="179189"/>
                  </a:lnTo>
                  <a:lnTo>
                    <a:pt x="235521" y="177685"/>
                  </a:lnTo>
                  <a:close/>
                </a:path>
                <a:path w="253364" h="256539">
                  <a:moveTo>
                    <a:pt x="180746" y="87820"/>
                  </a:moveTo>
                  <a:lnTo>
                    <a:pt x="72237" y="87820"/>
                  </a:lnTo>
                  <a:lnTo>
                    <a:pt x="86484" y="90614"/>
                  </a:lnTo>
                  <a:lnTo>
                    <a:pt x="97902" y="98483"/>
                  </a:lnTo>
                  <a:lnTo>
                    <a:pt x="105489" y="110660"/>
                  </a:lnTo>
                  <a:lnTo>
                    <a:pt x="108242" y="126377"/>
                  </a:lnTo>
                  <a:lnTo>
                    <a:pt x="105489" y="142199"/>
                  </a:lnTo>
                  <a:lnTo>
                    <a:pt x="97902" y="154360"/>
                  </a:lnTo>
                  <a:lnTo>
                    <a:pt x="86484" y="162166"/>
                  </a:lnTo>
                  <a:lnTo>
                    <a:pt x="72237" y="164922"/>
                  </a:lnTo>
                  <a:lnTo>
                    <a:pt x="180746" y="164922"/>
                  </a:lnTo>
                  <a:lnTo>
                    <a:pt x="166505" y="162166"/>
                  </a:lnTo>
                  <a:lnTo>
                    <a:pt x="155086" y="154360"/>
                  </a:lnTo>
                  <a:lnTo>
                    <a:pt x="147495" y="142199"/>
                  </a:lnTo>
                  <a:lnTo>
                    <a:pt x="144741" y="126377"/>
                  </a:lnTo>
                  <a:lnTo>
                    <a:pt x="147495" y="110660"/>
                  </a:lnTo>
                  <a:lnTo>
                    <a:pt x="155086" y="98483"/>
                  </a:lnTo>
                  <a:lnTo>
                    <a:pt x="166505" y="90614"/>
                  </a:lnTo>
                  <a:lnTo>
                    <a:pt x="180746" y="87820"/>
                  </a:lnTo>
                  <a:close/>
                </a:path>
                <a:path w="253364" h="256539">
                  <a:moveTo>
                    <a:pt x="242957" y="87820"/>
                  </a:moveTo>
                  <a:lnTo>
                    <a:pt x="180746" y="87820"/>
                  </a:lnTo>
                  <a:lnTo>
                    <a:pt x="194866" y="90614"/>
                  </a:lnTo>
                  <a:lnTo>
                    <a:pt x="206019" y="98483"/>
                  </a:lnTo>
                  <a:lnTo>
                    <a:pt x="213343" y="110660"/>
                  </a:lnTo>
                  <a:lnTo>
                    <a:pt x="215976" y="126377"/>
                  </a:lnTo>
                  <a:lnTo>
                    <a:pt x="213307" y="142199"/>
                  </a:lnTo>
                  <a:lnTo>
                    <a:pt x="205924" y="154360"/>
                  </a:lnTo>
                  <a:lnTo>
                    <a:pt x="194759" y="162166"/>
                  </a:lnTo>
                  <a:lnTo>
                    <a:pt x="180746" y="164922"/>
                  </a:lnTo>
                  <a:lnTo>
                    <a:pt x="242944" y="164922"/>
                  </a:lnTo>
                  <a:lnTo>
                    <a:pt x="248118" y="156026"/>
                  </a:lnTo>
                  <a:lnTo>
                    <a:pt x="252996" y="126377"/>
                  </a:lnTo>
                  <a:lnTo>
                    <a:pt x="248086" y="96614"/>
                  </a:lnTo>
                  <a:lnTo>
                    <a:pt x="242957" y="87820"/>
                  </a:lnTo>
                  <a:close/>
                </a:path>
                <a:path w="253364" h="256539">
                  <a:moveTo>
                    <a:pt x="144741" y="0"/>
                  </a:moveTo>
                  <a:lnTo>
                    <a:pt x="108242" y="0"/>
                  </a:lnTo>
                  <a:lnTo>
                    <a:pt x="108242" y="75564"/>
                  </a:lnTo>
                  <a:lnTo>
                    <a:pt x="144741" y="75564"/>
                  </a:lnTo>
                  <a:lnTo>
                    <a:pt x="144741" y="0"/>
                  </a:lnTo>
                  <a:close/>
                </a:path>
                <a:path w="253364" h="256539">
                  <a:moveTo>
                    <a:pt x="189166" y="53098"/>
                  </a:moveTo>
                  <a:lnTo>
                    <a:pt x="175188" y="54707"/>
                  </a:lnTo>
                  <a:lnTo>
                    <a:pt x="163125" y="59259"/>
                  </a:lnTo>
                  <a:lnTo>
                    <a:pt x="152976" y="66348"/>
                  </a:lnTo>
                  <a:lnTo>
                    <a:pt x="144741" y="75564"/>
                  </a:lnTo>
                  <a:lnTo>
                    <a:pt x="235810" y="75564"/>
                  </a:lnTo>
                  <a:lnTo>
                    <a:pt x="234583" y="73459"/>
                  </a:lnTo>
                  <a:lnTo>
                    <a:pt x="214329" y="58444"/>
                  </a:lnTo>
                  <a:lnTo>
                    <a:pt x="189166" y="53098"/>
                  </a:lnTo>
                  <a:close/>
                </a:path>
              </a:pathLst>
            </a:custGeom>
            <a:solidFill>
              <a:srgbClr val="36AE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/>
          <p:nvPr/>
        </p:nvSpPr>
        <p:spPr>
          <a:xfrm>
            <a:off x="2442806" y="3296435"/>
            <a:ext cx="133033" cy="119194"/>
          </a:xfrm>
          <a:custGeom>
            <a:avLst/>
            <a:gdLst/>
            <a:ahLst/>
            <a:cxnLst/>
            <a:rect l="l" t="t" r="r" b="b"/>
            <a:pathLst>
              <a:path w="155575" h="175260">
                <a:moveTo>
                  <a:pt x="155219" y="105410"/>
                </a:moveTo>
                <a:lnTo>
                  <a:pt x="129692" y="105410"/>
                </a:lnTo>
                <a:lnTo>
                  <a:pt x="129692" y="0"/>
                </a:lnTo>
                <a:lnTo>
                  <a:pt x="93179" y="0"/>
                </a:lnTo>
                <a:lnTo>
                  <a:pt x="93179" y="105410"/>
                </a:lnTo>
                <a:lnTo>
                  <a:pt x="36499" y="105410"/>
                </a:lnTo>
                <a:lnTo>
                  <a:pt x="36499" y="0"/>
                </a:lnTo>
                <a:lnTo>
                  <a:pt x="0" y="0"/>
                </a:lnTo>
                <a:lnTo>
                  <a:pt x="0" y="105410"/>
                </a:lnTo>
                <a:lnTo>
                  <a:pt x="0" y="139700"/>
                </a:lnTo>
                <a:lnTo>
                  <a:pt x="118706" y="139700"/>
                </a:lnTo>
                <a:lnTo>
                  <a:pt x="118706" y="175260"/>
                </a:lnTo>
                <a:lnTo>
                  <a:pt x="155219" y="175260"/>
                </a:lnTo>
                <a:lnTo>
                  <a:pt x="155219" y="139700"/>
                </a:lnTo>
                <a:lnTo>
                  <a:pt x="155219" y="105410"/>
                </a:lnTo>
                <a:close/>
              </a:path>
            </a:pathLst>
          </a:custGeom>
          <a:solidFill>
            <a:srgbClr val="36AE7B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4" name="object 24"/>
          <p:cNvGrpSpPr/>
          <p:nvPr/>
        </p:nvGrpSpPr>
        <p:grpSpPr>
          <a:xfrm>
            <a:off x="5855024" y="3031377"/>
            <a:ext cx="715121" cy="360606"/>
            <a:chOff x="6847126" y="4457246"/>
            <a:chExt cx="836294" cy="530225"/>
          </a:xfrm>
        </p:grpSpPr>
        <p:sp>
          <p:nvSpPr>
            <p:cNvPr id="25" name="object 25"/>
            <p:cNvSpPr/>
            <p:nvPr/>
          </p:nvSpPr>
          <p:spPr>
            <a:xfrm>
              <a:off x="6987692" y="4597831"/>
              <a:ext cx="554990" cy="389255"/>
            </a:xfrm>
            <a:custGeom>
              <a:avLst/>
              <a:gdLst/>
              <a:ahLst/>
              <a:cxnLst/>
              <a:rect l="l" t="t" r="r" b="b"/>
              <a:pathLst>
                <a:path w="554990" h="389254">
                  <a:moveTo>
                    <a:pt x="554558" y="219659"/>
                  </a:moveTo>
                  <a:lnTo>
                    <a:pt x="546455" y="169532"/>
                  </a:lnTo>
                  <a:lnTo>
                    <a:pt x="523887" y="125971"/>
                  </a:lnTo>
                  <a:lnTo>
                    <a:pt x="489508" y="91579"/>
                  </a:lnTo>
                  <a:lnTo>
                    <a:pt x="445947" y="69024"/>
                  </a:lnTo>
                  <a:lnTo>
                    <a:pt x="395833" y="60921"/>
                  </a:lnTo>
                  <a:lnTo>
                    <a:pt x="345719" y="69024"/>
                  </a:lnTo>
                  <a:lnTo>
                    <a:pt x="302145" y="91579"/>
                  </a:lnTo>
                  <a:lnTo>
                    <a:pt x="301078" y="92646"/>
                  </a:lnTo>
                  <a:lnTo>
                    <a:pt x="286791" y="65049"/>
                  </a:lnTo>
                  <a:lnTo>
                    <a:pt x="252412" y="30657"/>
                  </a:lnTo>
                  <a:lnTo>
                    <a:pt x="208851" y="8102"/>
                  </a:lnTo>
                  <a:lnTo>
                    <a:pt x="158737" y="0"/>
                  </a:lnTo>
                  <a:lnTo>
                    <a:pt x="108610" y="8102"/>
                  </a:lnTo>
                  <a:lnTo>
                    <a:pt x="65049" y="30657"/>
                  </a:lnTo>
                  <a:lnTo>
                    <a:pt x="30670" y="65049"/>
                  </a:lnTo>
                  <a:lnTo>
                    <a:pt x="8102" y="108610"/>
                  </a:lnTo>
                  <a:lnTo>
                    <a:pt x="0" y="158737"/>
                  </a:lnTo>
                  <a:lnTo>
                    <a:pt x="0" y="389026"/>
                  </a:lnTo>
                  <a:lnTo>
                    <a:pt x="80365" y="389026"/>
                  </a:lnTo>
                  <a:lnTo>
                    <a:pt x="80365" y="158737"/>
                  </a:lnTo>
                  <a:lnTo>
                    <a:pt x="86537" y="128257"/>
                  </a:lnTo>
                  <a:lnTo>
                    <a:pt x="103339" y="103339"/>
                  </a:lnTo>
                  <a:lnTo>
                    <a:pt x="128257" y="86525"/>
                  </a:lnTo>
                  <a:lnTo>
                    <a:pt x="158737" y="80365"/>
                  </a:lnTo>
                  <a:lnTo>
                    <a:pt x="189204" y="86525"/>
                  </a:lnTo>
                  <a:lnTo>
                    <a:pt x="214122" y="103339"/>
                  </a:lnTo>
                  <a:lnTo>
                    <a:pt x="230924" y="128257"/>
                  </a:lnTo>
                  <a:lnTo>
                    <a:pt x="237096" y="158737"/>
                  </a:lnTo>
                  <a:lnTo>
                    <a:pt x="237096" y="219659"/>
                  </a:lnTo>
                  <a:lnTo>
                    <a:pt x="237096" y="389026"/>
                  </a:lnTo>
                  <a:lnTo>
                    <a:pt x="317461" y="389026"/>
                  </a:lnTo>
                  <a:lnTo>
                    <a:pt x="317461" y="219659"/>
                  </a:lnTo>
                  <a:lnTo>
                    <a:pt x="323634" y="189179"/>
                  </a:lnTo>
                  <a:lnTo>
                    <a:pt x="340436" y="164261"/>
                  </a:lnTo>
                  <a:lnTo>
                    <a:pt x="365353" y="147447"/>
                  </a:lnTo>
                  <a:lnTo>
                    <a:pt x="395833" y="141287"/>
                  </a:lnTo>
                  <a:lnTo>
                    <a:pt x="426300" y="147447"/>
                  </a:lnTo>
                  <a:lnTo>
                    <a:pt x="451218" y="164261"/>
                  </a:lnTo>
                  <a:lnTo>
                    <a:pt x="468020" y="189179"/>
                  </a:lnTo>
                  <a:lnTo>
                    <a:pt x="474192" y="219659"/>
                  </a:lnTo>
                  <a:lnTo>
                    <a:pt x="474192" y="389026"/>
                  </a:lnTo>
                  <a:lnTo>
                    <a:pt x="554558" y="389026"/>
                  </a:lnTo>
                  <a:lnTo>
                    <a:pt x="554558" y="219659"/>
                  </a:lnTo>
                  <a:close/>
                </a:path>
              </a:pathLst>
            </a:custGeom>
            <a:solidFill>
              <a:srgbClr val="221F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847126" y="4862560"/>
              <a:ext cx="124409" cy="124409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321325" y="4518170"/>
              <a:ext cx="124409" cy="124409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084226" y="4457246"/>
              <a:ext cx="124409" cy="124409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321325" y="4862560"/>
              <a:ext cx="124409" cy="124409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558425" y="4862560"/>
              <a:ext cx="124409" cy="124409"/>
            </a:xfrm>
            <a:prstGeom prst="rect">
              <a:avLst/>
            </a:prstGeom>
          </p:spPr>
        </p:pic>
      </p:grpSp>
      <p:grpSp>
        <p:nvGrpSpPr>
          <p:cNvPr id="31" name="object 31"/>
          <p:cNvGrpSpPr/>
          <p:nvPr/>
        </p:nvGrpSpPr>
        <p:grpSpPr>
          <a:xfrm>
            <a:off x="6685725" y="3084835"/>
            <a:ext cx="757475" cy="142083"/>
            <a:chOff x="7818583" y="4535850"/>
            <a:chExt cx="885825" cy="208915"/>
          </a:xfrm>
        </p:grpSpPr>
        <p:pic>
          <p:nvPicPr>
            <p:cNvPr id="32" name="object 32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818583" y="4597893"/>
              <a:ext cx="143230" cy="146532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981703" y="4597892"/>
              <a:ext cx="145008" cy="146532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8151475" y="4600952"/>
              <a:ext cx="156489" cy="140411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8333986" y="4597892"/>
              <a:ext cx="145021" cy="146532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8503748" y="4535850"/>
              <a:ext cx="134289" cy="205511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8667390" y="4687312"/>
              <a:ext cx="36830" cy="54610"/>
            </a:xfrm>
            <a:custGeom>
              <a:avLst/>
              <a:gdLst/>
              <a:ahLst/>
              <a:cxnLst/>
              <a:rect l="l" t="t" r="r" b="b"/>
              <a:pathLst>
                <a:path w="36829" h="54610">
                  <a:moveTo>
                    <a:pt x="0" y="54609"/>
                  </a:moveTo>
                  <a:lnTo>
                    <a:pt x="36499" y="54609"/>
                  </a:lnTo>
                  <a:lnTo>
                    <a:pt x="36499" y="0"/>
                  </a:lnTo>
                  <a:lnTo>
                    <a:pt x="0" y="0"/>
                  </a:lnTo>
                  <a:lnTo>
                    <a:pt x="0" y="54609"/>
                  </a:lnTo>
                  <a:close/>
                </a:path>
              </a:pathLst>
            </a:custGeom>
            <a:solidFill>
              <a:srgbClr val="221F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8" name="object 38"/>
          <p:cNvGrpSpPr/>
          <p:nvPr/>
        </p:nvGrpSpPr>
        <p:grpSpPr>
          <a:xfrm>
            <a:off x="7411545" y="3084835"/>
            <a:ext cx="433851" cy="140356"/>
            <a:chOff x="8667390" y="4535850"/>
            <a:chExt cx="507365" cy="206375"/>
          </a:xfrm>
        </p:grpSpPr>
        <p:sp>
          <p:nvSpPr>
            <p:cNvPr id="39" name="object 39"/>
            <p:cNvSpPr/>
            <p:nvPr/>
          </p:nvSpPr>
          <p:spPr>
            <a:xfrm>
              <a:off x="8667381" y="4600955"/>
              <a:ext cx="136525" cy="140970"/>
            </a:xfrm>
            <a:custGeom>
              <a:avLst/>
              <a:gdLst/>
              <a:ahLst/>
              <a:cxnLst/>
              <a:rect l="l" t="t" r="r" b="b"/>
              <a:pathLst>
                <a:path w="136525" h="140970">
                  <a:moveTo>
                    <a:pt x="136067" y="0"/>
                  </a:moveTo>
                  <a:lnTo>
                    <a:pt x="99555" y="0"/>
                  </a:lnTo>
                  <a:lnTo>
                    <a:pt x="99555" y="52070"/>
                  </a:lnTo>
                  <a:lnTo>
                    <a:pt x="36499" y="52070"/>
                  </a:lnTo>
                  <a:lnTo>
                    <a:pt x="36499" y="0"/>
                  </a:lnTo>
                  <a:lnTo>
                    <a:pt x="0" y="0"/>
                  </a:lnTo>
                  <a:lnTo>
                    <a:pt x="0" y="52070"/>
                  </a:lnTo>
                  <a:lnTo>
                    <a:pt x="0" y="86360"/>
                  </a:lnTo>
                  <a:lnTo>
                    <a:pt x="99555" y="86360"/>
                  </a:lnTo>
                  <a:lnTo>
                    <a:pt x="99555" y="140970"/>
                  </a:lnTo>
                  <a:lnTo>
                    <a:pt x="136067" y="140970"/>
                  </a:lnTo>
                  <a:lnTo>
                    <a:pt x="136067" y="86360"/>
                  </a:lnTo>
                  <a:lnTo>
                    <a:pt x="136067" y="52070"/>
                  </a:lnTo>
                  <a:lnTo>
                    <a:pt x="136067" y="0"/>
                  </a:lnTo>
                  <a:close/>
                </a:path>
              </a:pathLst>
            </a:custGeom>
            <a:solidFill>
              <a:srgbClr val="221F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" name="object 40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8832557" y="4600955"/>
              <a:ext cx="178701" cy="140411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9040346" y="4535850"/>
              <a:ext cx="134289" cy="205511"/>
            </a:xfrm>
            <a:prstGeom prst="rect">
              <a:avLst/>
            </a:prstGeom>
          </p:spPr>
        </p:pic>
      </p:grpSp>
      <p:grpSp>
        <p:nvGrpSpPr>
          <p:cNvPr id="42" name="object 42"/>
          <p:cNvGrpSpPr/>
          <p:nvPr/>
        </p:nvGrpSpPr>
        <p:grpSpPr>
          <a:xfrm>
            <a:off x="6688561" y="3257864"/>
            <a:ext cx="372492" cy="174473"/>
            <a:chOff x="7821900" y="4790266"/>
            <a:chExt cx="435609" cy="256540"/>
          </a:xfrm>
        </p:grpSpPr>
        <p:pic>
          <p:nvPicPr>
            <p:cNvPr id="43" name="object 43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7821900" y="4846436"/>
              <a:ext cx="156502" cy="140411"/>
            </a:xfrm>
            <a:prstGeom prst="rect">
              <a:avLst/>
            </a:prstGeom>
          </p:spPr>
        </p:pic>
        <p:sp>
          <p:nvSpPr>
            <p:cNvPr id="44" name="object 44"/>
            <p:cNvSpPr/>
            <p:nvPr/>
          </p:nvSpPr>
          <p:spPr>
            <a:xfrm>
              <a:off x="8004435" y="4790266"/>
              <a:ext cx="253365" cy="256540"/>
            </a:xfrm>
            <a:custGeom>
              <a:avLst/>
              <a:gdLst/>
              <a:ahLst/>
              <a:cxnLst/>
              <a:rect l="l" t="t" r="r" b="b"/>
              <a:pathLst>
                <a:path w="253365" h="256539">
                  <a:moveTo>
                    <a:pt x="144741" y="177685"/>
                  </a:moveTo>
                  <a:lnTo>
                    <a:pt x="108242" y="177685"/>
                  </a:lnTo>
                  <a:lnTo>
                    <a:pt x="108242" y="256324"/>
                  </a:lnTo>
                  <a:lnTo>
                    <a:pt x="144741" y="256324"/>
                  </a:lnTo>
                  <a:lnTo>
                    <a:pt x="144741" y="177685"/>
                  </a:lnTo>
                  <a:close/>
                </a:path>
                <a:path w="253365" h="256539">
                  <a:moveTo>
                    <a:pt x="63817" y="53098"/>
                  </a:moveTo>
                  <a:lnTo>
                    <a:pt x="38661" y="58444"/>
                  </a:lnTo>
                  <a:lnTo>
                    <a:pt x="18411" y="73459"/>
                  </a:lnTo>
                  <a:lnTo>
                    <a:pt x="4910" y="96614"/>
                  </a:lnTo>
                  <a:lnTo>
                    <a:pt x="0" y="126377"/>
                  </a:lnTo>
                  <a:lnTo>
                    <a:pt x="4842" y="156026"/>
                  </a:lnTo>
                  <a:lnTo>
                    <a:pt x="18253" y="179189"/>
                  </a:lnTo>
                  <a:lnTo>
                    <a:pt x="38554" y="194262"/>
                  </a:lnTo>
                  <a:lnTo>
                    <a:pt x="64071" y="199643"/>
                  </a:lnTo>
                  <a:lnTo>
                    <a:pt x="77866" y="198081"/>
                  </a:lnTo>
                  <a:lnTo>
                    <a:pt x="89795" y="193646"/>
                  </a:lnTo>
                  <a:lnTo>
                    <a:pt x="99904" y="186720"/>
                  </a:lnTo>
                  <a:lnTo>
                    <a:pt x="108242" y="177685"/>
                  </a:lnTo>
                  <a:lnTo>
                    <a:pt x="235521" y="177685"/>
                  </a:lnTo>
                  <a:lnTo>
                    <a:pt x="242944" y="164922"/>
                  </a:lnTo>
                  <a:lnTo>
                    <a:pt x="72237" y="164922"/>
                  </a:lnTo>
                  <a:lnTo>
                    <a:pt x="58185" y="162166"/>
                  </a:lnTo>
                  <a:lnTo>
                    <a:pt x="46932" y="154360"/>
                  </a:lnTo>
                  <a:lnTo>
                    <a:pt x="39462" y="142199"/>
                  </a:lnTo>
                  <a:lnTo>
                    <a:pt x="36753" y="126377"/>
                  </a:lnTo>
                  <a:lnTo>
                    <a:pt x="39426" y="110660"/>
                  </a:lnTo>
                  <a:lnTo>
                    <a:pt x="46837" y="98483"/>
                  </a:lnTo>
                  <a:lnTo>
                    <a:pt x="58077" y="90614"/>
                  </a:lnTo>
                  <a:lnTo>
                    <a:pt x="72237" y="87820"/>
                  </a:lnTo>
                  <a:lnTo>
                    <a:pt x="242957" y="87820"/>
                  </a:lnTo>
                  <a:lnTo>
                    <a:pt x="235810" y="75564"/>
                  </a:lnTo>
                  <a:lnTo>
                    <a:pt x="108242" y="75564"/>
                  </a:lnTo>
                  <a:lnTo>
                    <a:pt x="99972" y="66348"/>
                  </a:lnTo>
                  <a:lnTo>
                    <a:pt x="89763" y="59259"/>
                  </a:lnTo>
                  <a:lnTo>
                    <a:pt x="77688" y="54707"/>
                  </a:lnTo>
                  <a:lnTo>
                    <a:pt x="63817" y="53098"/>
                  </a:lnTo>
                  <a:close/>
                </a:path>
                <a:path w="253365" h="256539">
                  <a:moveTo>
                    <a:pt x="235521" y="177685"/>
                  </a:moveTo>
                  <a:lnTo>
                    <a:pt x="144741" y="177685"/>
                  </a:lnTo>
                  <a:lnTo>
                    <a:pt x="153079" y="186720"/>
                  </a:lnTo>
                  <a:lnTo>
                    <a:pt x="163188" y="193646"/>
                  </a:lnTo>
                  <a:lnTo>
                    <a:pt x="175117" y="198081"/>
                  </a:lnTo>
                  <a:lnTo>
                    <a:pt x="188912" y="199643"/>
                  </a:lnTo>
                  <a:lnTo>
                    <a:pt x="214329" y="194262"/>
                  </a:lnTo>
                  <a:lnTo>
                    <a:pt x="234646" y="179189"/>
                  </a:lnTo>
                  <a:lnTo>
                    <a:pt x="235521" y="177685"/>
                  </a:lnTo>
                  <a:close/>
                </a:path>
                <a:path w="253365" h="256539">
                  <a:moveTo>
                    <a:pt x="180746" y="87820"/>
                  </a:moveTo>
                  <a:lnTo>
                    <a:pt x="72237" y="87820"/>
                  </a:lnTo>
                  <a:lnTo>
                    <a:pt x="86484" y="90614"/>
                  </a:lnTo>
                  <a:lnTo>
                    <a:pt x="97902" y="98483"/>
                  </a:lnTo>
                  <a:lnTo>
                    <a:pt x="105489" y="110660"/>
                  </a:lnTo>
                  <a:lnTo>
                    <a:pt x="108242" y="126377"/>
                  </a:lnTo>
                  <a:lnTo>
                    <a:pt x="105489" y="142199"/>
                  </a:lnTo>
                  <a:lnTo>
                    <a:pt x="97902" y="154360"/>
                  </a:lnTo>
                  <a:lnTo>
                    <a:pt x="86484" y="162166"/>
                  </a:lnTo>
                  <a:lnTo>
                    <a:pt x="72237" y="164922"/>
                  </a:lnTo>
                  <a:lnTo>
                    <a:pt x="180746" y="164922"/>
                  </a:lnTo>
                  <a:lnTo>
                    <a:pt x="166505" y="162166"/>
                  </a:lnTo>
                  <a:lnTo>
                    <a:pt x="155086" y="154360"/>
                  </a:lnTo>
                  <a:lnTo>
                    <a:pt x="147495" y="142199"/>
                  </a:lnTo>
                  <a:lnTo>
                    <a:pt x="144741" y="126377"/>
                  </a:lnTo>
                  <a:lnTo>
                    <a:pt x="147495" y="110660"/>
                  </a:lnTo>
                  <a:lnTo>
                    <a:pt x="155086" y="98483"/>
                  </a:lnTo>
                  <a:lnTo>
                    <a:pt x="166505" y="90614"/>
                  </a:lnTo>
                  <a:lnTo>
                    <a:pt x="180746" y="87820"/>
                  </a:lnTo>
                  <a:close/>
                </a:path>
                <a:path w="253365" h="256539">
                  <a:moveTo>
                    <a:pt x="242957" y="87820"/>
                  </a:moveTo>
                  <a:lnTo>
                    <a:pt x="180746" y="87820"/>
                  </a:lnTo>
                  <a:lnTo>
                    <a:pt x="194866" y="90614"/>
                  </a:lnTo>
                  <a:lnTo>
                    <a:pt x="206019" y="98483"/>
                  </a:lnTo>
                  <a:lnTo>
                    <a:pt x="213343" y="110660"/>
                  </a:lnTo>
                  <a:lnTo>
                    <a:pt x="215976" y="126377"/>
                  </a:lnTo>
                  <a:lnTo>
                    <a:pt x="213307" y="142199"/>
                  </a:lnTo>
                  <a:lnTo>
                    <a:pt x="205924" y="154360"/>
                  </a:lnTo>
                  <a:lnTo>
                    <a:pt x="194759" y="162166"/>
                  </a:lnTo>
                  <a:lnTo>
                    <a:pt x="180746" y="164922"/>
                  </a:lnTo>
                  <a:lnTo>
                    <a:pt x="242944" y="164922"/>
                  </a:lnTo>
                  <a:lnTo>
                    <a:pt x="248118" y="156026"/>
                  </a:lnTo>
                  <a:lnTo>
                    <a:pt x="252996" y="126377"/>
                  </a:lnTo>
                  <a:lnTo>
                    <a:pt x="248086" y="96614"/>
                  </a:lnTo>
                  <a:lnTo>
                    <a:pt x="242957" y="87820"/>
                  </a:lnTo>
                  <a:close/>
                </a:path>
                <a:path w="253365" h="256539">
                  <a:moveTo>
                    <a:pt x="144741" y="0"/>
                  </a:moveTo>
                  <a:lnTo>
                    <a:pt x="108242" y="0"/>
                  </a:lnTo>
                  <a:lnTo>
                    <a:pt x="108242" y="75564"/>
                  </a:lnTo>
                  <a:lnTo>
                    <a:pt x="144741" y="75564"/>
                  </a:lnTo>
                  <a:lnTo>
                    <a:pt x="144741" y="0"/>
                  </a:lnTo>
                  <a:close/>
                </a:path>
                <a:path w="253365" h="256539">
                  <a:moveTo>
                    <a:pt x="189166" y="53098"/>
                  </a:moveTo>
                  <a:lnTo>
                    <a:pt x="175188" y="54707"/>
                  </a:lnTo>
                  <a:lnTo>
                    <a:pt x="163125" y="59259"/>
                  </a:lnTo>
                  <a:lnTo>
                    <a:pt x="152976" y="66348"/>
                  </a:lnTo>
                  <a:lnTo>
                    <a:pt x="144741" y="75564"/>
                  </a:lnTo>
                  <a:lnTo>
                    <a:pt x="235810" y="75564"/>
                  </a:lnTo>
                  <a:lnTo>
                    <a:pt x="234583" y="73459"/>
                  </a:lnTo>
                  <a:lnTo>
                    <a:pt x="214329" y="58444"/>
                  </a:lnTo>
                  <a:lnTo>
                    <a:pt x="189166" y="53098"/>
                  </a:lnTo>
                  <a:close/>
                </a:path>
              </a:pathLst>
            </a:custGeom>
            <a:solidFill>
              <a:srgbClr val="221F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5" name="object 45"/>
          <p:cNvSpPr/>
          <p:nvPr/>
        </p:nvSpPr>
        <p:spPr>
          <a:xfrm>
            <a:off x="7083017" y="3296435"/>
            <a:ext cx="133033" cy="119194"/>
          </a:xfrm>
          <a:custGeom>
            <a:avLst/>
            <a:gdLst/>
            <a:ahLst/>
            <a:cxnLst/>
            <a:rect l="l" t="t" r="r" b="b"/>
            <a:pathLst>
              <a:path w="155575" h="175260">
                <a:moveTo>
                  <a:pt x="155219" y="105410"/>
                </a:moveTo>
                <a:lnTo>
                  <a:pt x="129692" y="105410"/>
                </a:lnTo>
                <a:lnTo>
                  <a:pt x="129692" y="0"/>
                </a:lnTo>
                <a:lnTo>
                  <a:pt x="93179" y="0"/>
                </a:lnTo>
                <a:lnTo>
                  <a:pt x="93179" y="105410"/>
                </a:lnTo>
                <a:lnTo>
                  <a:pt x="36499" y="105410"/>
                </a:lnTo>
                <a:lnTo>
                  <a:pt x="36499" y="0"/>
                </a:lnTo>
                <a:lnTo>
                  <a:pt x="0" y="0"/>
                </a:lnTo>
                <a:lnTo>
                  <a:pt x="0" y="105410"/>
                </a:lnTo>
                <a:lnTo>
                  <a:pt x="0" y="139700"/>
                </a:lnTo>
                <a:lnTo>
                  <a:pt x="118706" y="139700"/>
                </a:lnTo>
                <a:lnTo>
                  <a:pt x="118706" y="175260"/>
                </a:lnTo>
                <a:lnTo>
                  <a:pt x="155219" y="175260"/>
                </a:lnTo>
                <a:lnTo>
                  <a:pt x="155219" y="139700"/>
                </a:lnTo>
                <a:lnTo>
                  <a:pt x="155219" y="105410"/>
                </a:lnTo>
                <a:close/>
              </a:path>
            </a:pathLst>
          </a:custGeom>
          <a:solidFill>
            <a:srgbClr val="22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6" name="object 46"/>
          <p:cNvGrpSpPr/>
          <p:nvPr/>
        </p:nvGrpSpPr>
        <p:grpSpPr>
          <a:xfrm>
            <a:off x="1086" y="3859819"/>
            <a:ext cx="9143088" cy="1281772"/>
            <a:chOff x="0" y="5675363"/>
            <a:chExt cx="10692333" cy="1884680"/>
          </a:xfrm>
        </p:grpSpPr>
        <p:sp>
          <p:nvSpPr>
            <p:cNvPr id="47" name="object 47"/>
            <p:cNvSpPr/>
            <p:nvPr/>
          </p:nvSpPr>
          <p:spPr>
            <a:xfrm>
              <a:off x="5329758" y="5675363"/>
              <a:ext cx="5362575" cy="1884680"/>
            </a:xfrm>
            <a:custGeom>
              <a:avLst/>
              <a:gdLst/>
              <a:ahLst/>
              <a:cxnLst/>
              <a:rect l="l" t="t" r="r" b="b"/>
              <a:pathLst>
                <a:path w="5362575" h="1884679">
                  <a:moveTo>
                    <a:pt x="5362232" y="0"/>
                  </a:moveTo>
                  <a:lnTo>
                    <a:pt x="0" y="0"/>
                  </a:lnTo>
                  <a:lnTo>
                    <a:pt x="0" y="1884641"/>
                  </a:lnTo>
                  <a:lnTo>
                    <a:pt x="5362232" y="1884641"/>
                  </a:lnTo>
                  <a:lnTo>
                    <a:pt x="5362232" y="0"/>
                  </a:lnTo>
                  <a:close/>
                </a:path>
              </a:pathLst>
            </a:custGeom>
            <a:solidFill>
              <a:srgbClr val="221F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0" y="5675363"/>
              <a:ext cx="5330190" cy="1884680"/>
            </a:xfrm>
            <a:custGeom>
              <a:avLst/>
              <a:gdLst/>
              <a:ahLst/>
              <a:cxnLst/>
              <a:rect l="l" t="t" r="r" b="b"/>
              <a:pathLst>
                <a:path w="5330190" h="1884679">
                  <a:moveTo>
                    <a:pt x="5329758" y="0"/>
                  </a:moveTo>
                  <a:lnTo>
                    <a:pt x="0" y="0"/>
                  </a:lnTo>
                  <a:lnTo>
                    <a:pt x="0" y="1884641"/>
                  </a:lnTo>
                  <a:lnTo>
                    <a:pt x="5329758" y="1884641"/>
                  </a:lnTo>
                  <a:lnTo>
                    <a:pt x="5329758" y="0"/>
                  </a:lnTo>
                  <a:close/>
                </a:path>
              </a:pathLst>
            </a:custGeom>
            <a:solidFill>
              <a:srgbClr val="33AF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1561223" y="6463588"/>
              <a:ext cx="554990" cy="389256"/>
            </a:xfrm>
            <a:custGeom>
              <a:avLst/>
              <a:gdLst/>
              <a:ahLst/>
              <a:cxnLst/>
              <a:rect l="l" t="t" r="r" b="b"/>
              <a:pathLst>
                <a:path w="554989" h="389254">
                  <a:moveTo>
                    <a:pt x="554570" y="219659"/>
                  </a:moveTo>
                  <a:lnTo>
                    <a:pt x="546455" y="169545"/>
                  </a:lnTo>
                  <a:lnTo>
                    <a:pt x="523900" y="125971"/>
                  </a:lnTo>
                  <a:lnTo>
                    <a:pt x="489521" y="91592"/>
                  </a:lnTo>
                  <a:lnTo>
                    <a:pt x="445960" y="69037"/>
                  </a:lnTo>
                  <a:lnTo>
                    <a:pt x="395846" y="60921"/>
                  </a:lnTo>
                  <a:lnTo>
                    <a:pt x="345719" y="69037"/>
                  </a:lnTo>
                  <a:lnTo>
                    <a:pt x="302158" y="91592"/>
                  </a:lnTo>
                  <a:lnTo>
                    <a:pt x="301091" y="92659"/>
                  </a:lnTo>
                  <a:lnTo>
                    <a:pt x="286804" y="65049"/>
                  </a:lnTo>
                  <a:lnTo>
                    <a:pt x="252425" y="30670"/>
                  </a:lnTo>
                  <a:lnTo>
                    <a:pt x="208851" y="8115"/>
                  </a:lnTo>
                  <a:lnTo>
                    <a:pt x="158737" y="0"/>
                  </a:lnTo>
                  <a:lnTo>
                    <a:pt x="108623" y="8115"/>
                  </a:lnTo>
                  <a:lnTo>
                    <a:pt x="65049" y="30670"/>
                  </a:lnTo>
                  <a:lnTo>
                    <a:pt x="30670" y="65049"/>
                  </a:lnTo>
                  <a:lnTo>
                    <a:pt x="8115" y="108623"/>
                  </a:lnTo>
                  <a:lnTo>
                    <a:pt x="0" y="158737"/>
                  </a:lnTo>
                  <a:lnTo>
                    <a:pt x="0" y="389026"/>
                  </a:lnTo>
                  <a:lnTo>
                    <a:pt x="80365" y="389026"/>
                  </a:lnTo>
                  <a:lnTo>
                    <a:pt x="80365" y="158737"/>
                  </a:lnTo>
                  <a:lnTo>
                    <a:pt x="86537" y="128257"/>
                  </a:lnTo>
                  <a:lnTo>
                    <a:pt x="103352" y="103352"/>
                  </a:lnTo>
                  <a:lnTo>
                    <a:pt x="128270" y="86537"/>
                  </a:lnTo>
                  <a:lnTo>
                    <a:pt x="158737" y="80365"/>
                  </a:lnTo>
                  <a:lnTo>
                    <a:pt x="189217" y="86537"/>
                  </a:lnTo>
                  <a:lnTo>
                    <a:pt x="214122" y="103352"/>
                  </a:lnTo>
                  <a:lnTo>
                    <a:pt x="230936" y="128257"/>
                  </a:lnTo>
                  <a:lnTo>
                    <a:pt x="237096" y="158737"/>
                  </a:lnTo>
                  <a:lnTo>
                    <a:pt x="237096" y="389026"/>
                  </a:lnTo>
                  <a:lnTo>
                    <a:pt x="317461" y="389026"/>
                  </a:lnTo>
                  <a:lnTo>
                    <a:pt x="317474" y="219659"/>
                  </a:lnTo>
                  <a:lnTo>
                    <a:pt x="323634" y="189179"/>
                  </a:lnTo>
                  <a:lnTo>
                    <a:pt x="340448" y="164274"/>
                  </a:lnTo>
                  <a:lnTo>
                    <a:pt x="365366" y="147459"/>
                  </a:lnTo>
                  <a:lnTo>
                    <a:pt x="395846" y="141287"/>
                  </a:lnTo>
                  <a:lnTo>
                    <a:pt x="426313" y="147459"/>
                  </a:lnTo>
                  <a:lnTo>
                    <a:pt x="451218" y="164274"/>
                  </a:lnTo>
                  <a:lnTo>
                    <a:pt x="468033" y="189179"/>
                  </a:lnTo>
                  <a:lnTo>
                    <a:pt x="474205" y="219659"/>
                  </a:lnTo>
                  <a:lnTo>
                    <a:pt x="474205" y="389026"/>
                  </a:lnTo>
                  <a:lnTo>
                    <a:pt x="554570" y="389026"/>
                  </a:lnTo>
                  <a:lnTo>
                    <a:pt x="554570" y="21965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0" name="object 50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420662" y="6728324"/>
              <a:ext cx="124409" cy="124409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894862" y="6383935"/>
              <a:ext cx="124409" cy="124410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657763" y="6323011"/>
              <a:ext cx="124409" cy="124410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894862" y="6728324"/>
              <a:ext cx="124409" cy="124409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2131962" y="6728324"/>
              <a:ext cx="124409" cy="124409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2392119" y="6463657"/>
              <a:ext cx="143230" cy="146532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2555241" y="6463657"/>
              <a:ext cx="145008" cy="146532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2725012" y="6466716"/>
              <a:ext cx="156489" cy="140411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2907522" y="6463657"/>
              <a:ext cx="145021" cy="146532"/>
            </a:xfrm>
            <a:prstGeom prst="rect">
              <a:avLst/>
            </a:prstGeom>
          </p:spPr>
        </p:pic>
        <p:pic>
          <p:nvPicPr>
            <p:cNvPr id="59" name="object 59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3077284" y="6401614"/>
              <a:ext cx="134289" cy="205511"/>
            </a:xfrm>
            <a:prstGeom prst="rect">
              <a:avLst/>
            </a:prstGeom>
          </p:spPr>
        </p:pic>
        <p:sp>
          <p:nvSpPr>
            <p:cNvPr id="60" name="object 60"/>
            <p:cNvSpPr/>
            <p:nvPr/>
          </p:nvSpPr>
          <p:spPr>
            <a:xfrm>
              <a:off x="3240925" y="6466725"/>
              <a:ext cx="136525" cy="140970"/>
            </a:xfrm>
            <a:custGeom>
              <a:avLst/>
              <a:gdLst/>
              <a:ahLst/>
              <a:cxnLst/>
              <a:rect l="l" t="t" r="r" b="b"/>
              <a:pathLst>
                <a:path w="136525" h="140970">
                  <a:moveTo>
                    <a:pt x="136067" y="0"/>
                  </a:moveTo>
                  <a:lnTo>
                    <a:pt x="99555" y="0"/>
                  </a:lnTo>
                  <a:lnTo>
                    <a:pt x="99555" y="52070"/>
                  </a:lnTo>
                  <a:lnTo>
                    <a:pt x="36499" y="52070"/>
                  </a:lnTo>
                  <a:lnTo>
                    <a:pt x="36499" y="0"/>
                  </a:lnTo>
                  <a:lnTo>
                    <a:pt x="0" y="0"/>
                  </a:lnTo>
                  <a:lnTo>
                    <a:pt x="0" y="52070"/>
                  </a:lnTo>
                  <a:lnTo>
                    <a:pt x="0" y="86360"/>
                  </a:lnTo>
                  <a:lnTo>
                    <a:pt x="0" y="140970"/>
                  </a:lnTo>
                  <a:lnTo>
                    <a:pt x="36499" y="140970"/>
                  </a:lnTo>
                  <a:lnTo>
                    <a:pt x="36499" y="86360"/>
                  </a:lnTo>
                  <a:lnTo>
                    <a:pt x="99555" y="86360"/>
                  </a:lnTo>
                  <a:lnTo>
                    <a:pt x="99555" y="140970"/>
                  </a:lnTo>
                  <a:lnTo>
                    <a:pt x="136067" y="140970"/>
                  </a:lnTo>
                  <a:lnTo>
                    <a:pt x="136067" y="86360"/>
                  </a:lnTo>
                  <a:lnTo>
                    <a:pt x="136067" y="52070"/>
                  </a:lnTo>
                  <a:lnTo>
                    <a:pt x="13606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1" name="object 61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3406089" y="6466712"/>
              <a:ext cx="178701" cy="140423"/>
            </a:xfrm>
            <a:prstGeom prst="rect">
              <a:avLst/>
            </a:prstGeom>
          </p:spPr>
        </p:pic>
        <p:pic>
          <p:nvPicPr>
            <p:cNvPr id="62" name="object 62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3613884" y="6401614"/>
              <a:ext cx="134289" cy="205511"/>
            </a:xfrm>
            <a:prstGeom prst="rect">
              <a:avLst/>
            </a:prstGeom>
          </p:spPr>
        </p:pic>
        <p:pic>
          <p:nvPicPr>
            <p:cNvPr id="63" name="object 63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2395438" y="6712200"/>
              <a:ext cx="156502" cy="140411"/>
            </a:xfrm>
            <a:prstGeom prst="rect">
              <a:avLst/>
            </a:prstGeom>
          </p:spPr>
        </p:pic>
        <p:sp>
          <p:nvSpPr>
            <p:cNvPr id="64" name="object 64"/>
            <p:cNvSpPr/>
            <p:nvPr/>
          </p:nvSpPr>
          <p:spPr>
            <a:xfrm>
              <a:off x="2577973" y="6463588"/>
              <a:ext cx="4964430" cy="448945"/>
            </a:xfrm>
            <a:custGeom>
              <a:avLst/>
              <a:gdLst/>
              <a:ahLst/>
              <a:cxnLst/>
              <a:rect l="l" t="t" r="r" b="b"/>
              <a:pathLst>
                <a:path w="4964430" h="448945">
                  <a:moveTo>
                    <a:pt x="252996" y="318820"/>
                  </a:moveTo>
                  <a:lnTo>
                    <a:pt x="248081" y="289064"/>
                  </a:lnTo>
                  <a:lnTo>
                    <a:pt x="242951" y="280263"/>
                  </a:lnTo>
                  <a:lnTo>
                    <a:pt x="235800" y="268008"/>
                  </a:lnTo>
                  <a:lnTo>
                    <a:pt x="234581" y="265912"/>
                  </a:lnTo>
                  <a:lnTo>
                    <a:pt x="215976" y="252120"/>
                  </a:lnTo>
                  <a:lnTo>
                    <a:pt x="215976" y="318820"/>
                  </a:lnTo>
                  <a:lnTo>
                    <a:pt x="213296" y="334645"/>
                  </a:lnTo>
                  <a:lnTo>
                    <a:pt x="205917" y="346811"/>
                  </a:lnTo>
                  <a:lnTo>
                    <a:pt x="194754" y="354609"/>
                  </a:lnTo>
                  <a:lnTo>
                    <a:pt x="180746" y="357365"/>
                  </a:lnTo>
                  <a:lnTo>
                    <a:pt x="166497" y="354609"/>
                  </a:lnTo>
                  <a:lnTo>
                    <a:pt x="155079" y="346811"/>
                  </a:lnTo>
                  <a:lnTo>
                    <a:pt x="147485" y="334645"/>
                  </a:lnTo>
                  <a:lnTo>
                    <a:pt x="144741" y="318820"/>
                  </a:lnTo>
                  <a:lnTo>
                    <a:pt x="147485" y="303110"/>
                  </a:lnTo>
                  <a:lnTo>
                    <a:pt x="155079" y="290931"/>
                  </a:lnTo>
                  <a:lnTo>
                    <a:pt x="166497" y="283057"/>
                  </a:lnTo>
                  <a:lnTo>
                    <a:pt x="180746" y="280263"/>
                  </a:lnTo>
                  <a:lnTo>
                    <a:pt x="194856" y="283057"/>
                  </a:lnTo>
                  <a:lnTo>
                    <a:pt x="206019" y="290931"/>
                  </a:lnTo>
                  <a:lnTo>
                    <a:pt x="213334" y="303110"/>
                  </a:lnTo>
                  <a:lnTo>
                    <a:pt x="215976" y="318820"/>
                  </a:lnTo>
                  <a:lnTo>
                    <a:pt x="215976" y="252120"/>
                  </a:lnTo>
                  <a:lnTo>
                    <a:pt x="214325" y="250888"/>
                  </a:lnTo>
                  <a:lnTo>
                    <a:pt x="189166" y="245541"/>
                  </a:lnTo>
                  <a:lnTo>
                    <a:pt x="175183" y="247154"/>
                  </a:lnTo>
                  <a:lnTo>
                    <a:pt x="163118" y="251714"/>
                  </a:lnTo>
                  <a:lnTo>
                    <a:pt x="152971" y="258800"/>
                  </a:lnTo>
                  <a:lnTo>
                    <a:pt x="144741" y="268008"/>
                  </a:lnTo>
                  <a:lnTo>
                    <a:pt x="144741" y="192443"/>
                  </a:lnTo>
                  <a:lnTo>
                    <a:pt x="108242" y="192443"/>
                  </a:lnTo>
                  <a:lnTo>
                    <a:pt x="108242" y="268008"/>
                  </a:lnTo>
                  <a:lnTo>
                    <a:pt x="108242" y="318820"/>
                  </a:lnTo>
                  <a:lnTo>
                    <a:pt x="105486" y="334645"/>
                  </a:lnTo>
                  <a:lnTo>
                    <a:pt x="97891" y="346811"/>
                  </a:lnTo>
                  <a:lnTo>
                    <a:pt x="86474" y="354609"/>
                  </a:lnTo>
                  <a:lnTo>
                    <a:pt x="72237" y="357365"/>
                  </a:lnTo>
                  <a:lnTo>
                    <a:pt x="58178" y="354609"/>
                  </a:lnTo>
                  <a:lnTo>
                    <a:pt x="46926" y="346811"/>
                  </a:lnTo>
                  <a:lnTo>
                    <a:pt x="39458" y="334645"/>
                  </a:lnTo>
                  <a:lnTo>
                    <a:pt x="36753" y="318820"/>
                  </a:lnTo>
                  <a:lnTo>
                    <a:pt x="39420" y="303110"/>
                  </a:lnTo>
                  <a:lnTo>
                    <a:pt x="46837" y="290931"/>
                  </a:lnTo>
                  <a:lnTo>
                    <a:pt x="58077" y="283057"/>
                  </a:lnTo>
                  <a:lnTo>
                    <a:pt x="72237" y="280263"/>
                  </a:lnTo>
                  <a:lnTo>
                    <a:pt x="86474" y="283057"/>
                  </a:lnTo>
                  <a:lnTo>
                    <a:pt x="97891" y="290931"/>
                  </a:lnTo>
                  <a:lnTo>
                    <a:pt x="105486" y="303110"/>
                  </a:lnTo>
                  <a:lnTo>
                    <a:pt x="108242" y="318820"/>
                  </a:lnTo>
                  <a:lnTo>
                    <a:pt x="108242" y="268008"/>
                  </a:lnTo>
                  <a:lnTo>
                    <a:pt x="99961" y="258800"/>
                  </a:lnTo>
                  <a:lnTo>
                    <a:pt x="89763" y="251714"/>
                  </a:lnTo>
                  <a:lnTo>
                    <a:pt x="77685" y="247154"/>
                  </a:lnTo>
                  <a:lnTo>
                    <a:pt x="63817" y="245541"/>
                  </a:lnTo>
                  <a:lnTo>
                    <a:pt x="38658" y="250888"/>
                  </a:lnTo>
                  <a:lnTo>
                    <a:pt x="18402" y="265912"/>
                  </a:lnTo>
                  <a:lnTo>
                    <a:pt x="4902" y="289064"/>
                  </a:lnTo>
                  <a:lnTo>
                    <a:pt x="0" y="318820"/>
                  </a:lnTo>
                  <a:lnTo>
                    <a:pt x="4838" y="348475"/>
                  </a:lnTo>
                  <a:lnTo>
                    <a:pt x="18249" y="371640"/>
                  </a:lnTo>
                  <a:lnTo>
                    <a:pt x="38544" y="386715"/>
                  </a:lnTo>
                  <a:lnTo>
                    <a:pt x="64071" y="392087"/>
                  </a:lnTo>
                  <a:lnTo>
                    <a:pt x="77863" y="390525"/>
                  </a:lnTo>
                  <a:lnTo>
                    <a:pt x="89789" y="386092"/>
                  </a:lnTo>
                  <a:lnTo>
                    <a:pt x="99898" y="379171"/>
                  </a:lnTo>
                  <a:lnTo>
                    <a:pt x="108242" y="370128"/>
                  </a:lnTo>
                  <a:lnTo>
                    <a:pt x="108242" y="448767"/>
                  </a:lnTo>
                  <a:lnTo>
                    <a:pt x="144741" y="448767"/>
                  </a:lnTo>
                  <a:lnTo>
                    <a:pt x="144741" y="370128"/>
                  </a:lnTo>
                  <a:lnTo>
                    <a:pt x="153073" y="379171"/>
                  </a:lnTo>
                  <a:lnTo>
                    <a:pt x="163182" y="386092"/>
                  </a:lnTo>
                  <a:lnTo>
                    <a:pt x="175107" y="390525"/>
                  </a:lnTo>
                  <a:lnTo>
                    <a:pt x="188912" y="392087"/>
                  </a:lnTo>
                  <a:lnTo>
                    <a:pt x="214325" y="386715"/>
                  </a:lnTo>
                  <a:lnTo>
                    <a:pt x="234645" y="371640"/>
                  </a:lnTo>
                  <a:lnTo>
                    <a:pt x="235508" y="370128"/>
                  </a:lnTo>
                  <a:lnTo>
                    <a:pt x="242938" y="357365"/>
                  </a:lnTo>
                  <a:lnTo>
                    <a:pt x="248107" y="348475"/>
                  </a:lnTo>
                  <a:lnTo>
                    <a:pt x="252996" y="318820"/>
                  </a:lnTo>
                  <a:close/>
                </a:path>
                <a:path w="4964430" h="448945">
                  <a:moveTo>
                    <a:pt x="433971" y="354558"/>
                  </a:moveTo>
                  <a:lnTo>
                    <a:pt x="408444" y="354558"/>
                  </a:lnTo>
                  <a:lnTo>
                    <a:pt x="408444" y="249148"/>
                  </a:lnTo>
                  <a:lnTo>
                    <a:pt x="371932" y="249148"/>
                  </a:lnTo>
                  <a:lnTo>
                    <a:pt x="371932" y="354558"/>
                  </a:lnTo>
                  <a:lnTo>
                    <a:pt x="315252" y="354558"/>
                  </a:lnTo>
                  <a:lnTo>
                    <a:pt x="315252" y="249148"/>
                  </a:lnTo>
                  <a:lnTo>
                    <a:pt x="278752" y="249148"/>
                  </a:lnTo>
                  <a:lnTo>
                    <a:pt x="278752" y="354558"/>
                  </a:lnTo>
                  <a:lnTo>
                    <a:pt x="278752" y="388848"/>
                  </a:lnTo>
                  <a:lnTo>
                    <a:pt x="397459" y="388848"/>
                  </a:lnTo>
                  <a:lnTo>
                    <a:pt x="397459" y="424408"/>
                  </a:lnTo>
                  <a:lnTo>
                    <a:pt x="433971" y="424408"/>
                  </a:lnTo>
                  <a:lnTo>
                    <a:pt x="433971" y="388848"/>
                  </a:lnTo>
                  <a:lnTo>
                    <a:pt x="433971" y="354558"/>
                  </a:lnTo>
                  <a:close/>
                </a:path>
                <a:path w="4964430" h="448945">
                  <a:moveTo>
                    <a:pt x="4964277" y="219659"/>
                  </a:moveTo>
                  <a:lnTo>
                    <a:pt x="4956175" y="169545"/>
                  </a:lnTo>
                  <a:lnTo>
                    <a:pt x="4933607" y="125971"/>
                  </a:lnTo>
                  <a:lnTo>
                    <a:pt x="4899228" y="91592"/>
                  </a:lnTo>
                  <a:lnTo>
                    <a:pt x="4855667" y="69037"/>
                  </a:lnTo>
                  <a:lnTo>
                    <a:pt x="4805553" y="60921"/>
                  </a:lnTo>
                  <a:lnTo>
                    <a:pt x="4755439" y="69037"/>
                  </a:lnTo>
                  <a:lnTo>
                    <a:pt x="4711865" y="91592"/>
                  </a:lnTo>
                  <a:lnTo>
                    <a:pt x="4710798" y="92659"/>
                  </a:lnTo>
                  <a:lnTo>
                    <a:pt x="4696511" y="65049"/>
                  </a:lnTo>
                  <a:lnTo>
                    <a:pt x="4662132" y="30670"/>
                  </a:lnTo>
                  <a:lnTo>
                    <a:pt x="4618571" y="8115"/>
                  </a:lnTo>
                  <a:lnTo>
                    <a:pt x="4568456" y="0"/>
                  </a:lnTo>
                  <a:lnTo>
                    <a:pt x="4518330" y="8115"/>
                  </a:lnTo>
                  <a:lnTo>
                    <a:pt x="4474769" y="30670"/>
                  </a:lnTo>
                  <a:lnTo>
                    <a:pt x="4440390" y="65049"/>
                  </a:lnTo>
                  <a:lnTo>
                    <a:pt x="4417822" y="108623"/>
                  </a:lnTo>
                  <a:lnTo>
                    <a:pt x="4409719" y="158737"/>
                  </a:lnTo>
                  <a:lnTo>
                    <a:pt x="4409719" y="389026"/>
                  </a:lnTo>
                  <a:lnTo>
                    <a:pt x="4490085" y="389026"/>
                  </a:lnTo>
                  <a:lnTo>
                    <a:pt x="4490085" y="158737"/>
                  </a:lnTo>
                  <a:lnTo>
                    <a:pt x="4496257" y="128257"/>
                  </a:lnTo>
                  <a:lnTo>
                    <a:pt x="4513059" y="103352"/>
                  </a:lnTo>
                  <a:lnTo>
                    <a:pt x="4537976" y="86537"/>
                  </a:lnTo>
                  <a:lnTo>
                    <a:pt x="4568456" y="80365"/>
                  </a:lnTo>
                  <a:lnTo>
                    <a:pt x="4598924" y="86537"/>
                  </a:lnTo>
                  <a:lnTo>
                    <a:pt x="4623841" y="103352"/>
                  </a:lnTo>
                  <a:lnTo>
                    <a:pt x="4640643" y="128257"/>
                  </a:lnTo>
                  <a:lnTo>
                    <a:pt x="4646815" y="158737"/>
                  </a:lnTo>
                  <a:lnTo>
                    <a:pt x="4646815" y="219659"/>
                  </a:lnTo>
                  <a:lnTo>
                    <a:pt x="4646815" y="389026"/>
                  </a:lnTo>
                  <a:lnTo>
                    <a:pt x="4727181" y="389026"/>
                  </a:lnTo>
                  <a:lnTo>
                    <a:pt x="4727181" y="219659"/>
                  </a:lnTo>
                  <a:lnTo>
                    <a:pt x="4733353" y="189179"/>
                  </a:lnTo>
                  <a:lnTo>
                    <a:pt x="4750155" y="164274"/>
                  </a:lnTo>
                  <a:lnTo>
                    <a:pt x="4775073" y="147459"/>
                  </a:lnTo>
                  <a:lnTo>
                    <a:pt x="4805553" y="141287"/>
                  </a:lnTo>
                  <a:lnTo>
                    <a:pt x="4836020" y="147459"/>
                  </a:lnTo>
                  <a:lnTo>
                    <a:pt x="4860937" y="164274"/>
                  </a:lnTo>
                  <a:lnTo>
                    <a:pt x="4877740" y="189179"/>
                  </a:lnTo>
                  <a:lnTo>
                    <a:pt x="4883912" y="219659"/>
                  </a:lnTo>
                  <a:lnTo>
                    <a:pt x="4883912" y="389026"/>
                  </a:lnTo>
                  <a:lnTo>
                    <a:pt x="4964277" y="389026"/>
                  </a:lnTo>
                  <a:lnTo>
                    <a:pt x="4964277" y="21965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5" name="object 65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6847126" y="6728324"/>
              <a:ext cx="124409" cy="124409"/>
            </a:xfrm>
            <a:prstGeom prst="rect">
              <a:avLst/>
            </a:prstGeom>
          </p:spPr>
        </p:pic>
        <p:pic>
          <p:nvPicPr>
            <p:cNvPr id="66" name="object 66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7321325" y="6383935"/>
              <a:ext cx="124409" cy="124409"/>
            </a:xfrm>
            <a:prstGeom prst="rect">
              <a:avLst/>
            </a:prstGeom>
          </p:spPr>
        </p:pic>
        <p:pic>
          <p:nvPicPr>
            <p:cNvPr id="67" name="object 67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7084226" y="6323011"/>
              <a:ext cx="124409" cy="124409"/>
            </a:xfrm>
            <a:prstGeom prst="rect">
              <a:avLst/>
            </a:prstGeom>
          </p:spPr>
        </p:pic>
        <p:pic>
          <p:nvPicPr>
            <p:cNvPr id="68" name="object 68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7321325" y="6728324"/>
              <a:ext cx="124409" cy="124409"/>
            </a:xfrm>
            <a:prstGeom prst="rect">
              <a:avLst/>
            </a:prstGeom>
          </p:spPr>
        </p:pic>
        <p:pic>
          <p:nvPicPr>
            <p:cNvPr id="69" name="object 69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7558425" y="6728324"/>
              <a:ext cx="124409" cy="124409"/>
            </a:xfrm>
            <a:prstGeom prst="rect">
              <a:avLst/>
            </a:prstGeom>
          </p:spPr>
        </p:pic>
        <p:pic>
          <p:nvPicPr>
            <p:cNvPr id="70" name="object 70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7818583" y="6463657"/>
              <a:ext cx="143230" cy="146532"/>
            </a:xfrm>
            <a:prstGeom prst="rect">
              <a:avLst/>
            </a:prstGeom>
          </p:spPr>
        </p:pic>
        <p:pic>
          <p:nvPicPr>
            <p:cNvPr id="71" name="object 71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7981703" y="6463657"/>
              <a:ext cx="145008" cy="146532"/>
            </a:xfrm>
            <a:prstGeom prst="rect">
              <a:avLst/>
            </a:prstGeom>
          </p:spPr>
        </p:pic>
        <p:pic>
          <p:nvPicPr>
            <p:cNvPr id="72" name="object 72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8151476" y="6466716"/>
              <a:ext cx="156489" cy="140411"/>
            </a:xfrm>
            <a:prstGeom prst="rect">
              <a:avLst/>
            </a:prstGeom>
          </p:spPr>
        </p:pic>
        <p:pic>
          <p:nvPicPr>
            <p:cNvPr id="73" name="object 73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8333986" y="6463657"/>
              <a:ext cx="145021" cy="146532"/>
            </a:xfrm>
            <a:prstGeom prst="rect">
              <a:avLst/>
            </a:prstGeom>
          </p:spPr>
        </p:pic>
        <p:pic>
          <p:nvPicPr>
            <p:cNvPr id="74" name="object 74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8503748" y="6401614"/>
              <a:ext cx="134289" cy="205511"/>
            </a:xfrm>
            <a:prstGeom prst="rect">
              <a:avLst/>
            </a:prstGeom>
          </p:spPr>
        </p:pic>
        <p:sp>
          <p:nvSpPr>
            <p:cNvPr id="75" name="object 75"/>
            <p:cNvSpPr/>
            <p:nvPr/>
          </p:nvSpPr>
          <p:spPr>
            <a:xfrm>
              <a:off x="8667381" y="6466725"/>
              <a:ext cx="136525" cy="140970"/>
            </a:xfrm>
            <a:custGeom>
              <a:avLst/>
              <a:gdLst/>
              <a:ahLst/>
              <a:cxnLst/>
              <a:rect l="l" t="t" r="r" b="b"/>
              <a:pathLst>
                <a:path w="136525" h="140970">
                  <a:moveTo>
                    <a:pt x="136067" y="0"/>
                  </a:moveTo>
                  <a:lnTo>
                    <a:pt x="99555" y="0"/>
                  </a:lnTo>
                  <a:lnTo>
                    <a:pt x="99555" y="52070"/>
                  </a:lnTo>
                  <a:lnTo>
                    <a:pt x="36499" y="52070"/>
                  </a:lnTo>
                  <a:lnTo>
                    <a:pt x="36499" y="0"/>
                  </a:lnTo>
                  <a:lnTo>
                    <a:pt x="0" y="0"/>
                  </a:lnTo>
                  <a:lnTo>
                    <a:pt x="0" y="52070"/>
                  </a:lnTo>
                  <a:lnTo>
                    <a:pt x="0" y="86360"/>
                  </a:lnTo>
                  <a:lnTo>
                    <a:pt x="0" y="140970"/>
                  </a:lnTo>
                  <a:lnTo>
                    <a:pt x="36499" y="140970"/>
                  </a:lnTo>
                  <a:lnTo>
                    <a:pt x="36499" y="86360"/>
                  </a:lnTo>
                  <a:lnTo>
                    <a:pt x="99555" y="86360"/>
                  </a:lnTo>
                  <a:lnTo>
                    <a:pt x="99555" y="140970"/>
                  </a:lnTo>
                  <a:lnTo>
                    <a:pt x="136067" y="140970"/>
                  </a:lnTo>
                  <a:lnTo>
                    <a:pt x="136067" y="86360"/>
                  </a:lnTo>
                  <a:lnTo>
                    <a:pt x="136067" y="52070"/>
                  </a:lnTo>
                  <a:lnTo>
                    <a:pt x="13606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6" name="object 76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8832557" y="6466712"/>
              <a:ext cx="178701" cy="140423"/>
            </a:xfrm>
            <a:prstGeom prst="rect">
              <a:avLst/>
            </a:prstGeom>
          </p:spPr>
        </p:pic>
        <p:pic>
          <p:nvPicPr>
            <p:cNvPr id="77" name="object 77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9040346" y="6401614"/>
              <a:ext cx="134289" cy="205511"/>
            </a:xfrm>
            <a:prstGeom prst="rect">
              <a:avLst/>
            </a:prstGeom>
          </p:spPr>
        </p:pic>
        <p:pic>
          <p:nvPicPr>
            <p:cNvPr id="78" name="object 78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7821900" y="6712200"/>
              <a:ext cx="156502" cy="140411"/>
            </a:xfrm>
            <a:prstGeom prst="rect">
              <a:avLst/>
            </a:prstGeom>
          </p:spPr>
        </p:pic>
        <p:sp>
          <p:nvSpPr>
            <p:cNvPr id="79" name="object 79"/>
            <p:cNvSpPr/>
            <p:nvPr/>
          </p:nvSpPr>
          <p:spPr>
            <a:xfrm>
              <a:off x="8004429" y="6656031"/>
              <a:ext cx="434340" cy="256540"/>
            </a:xfrm>
            <a:custGeom>
              <a:avLst/>
              <a:gdLst/>
              <a:ahLst/>
              <a:cxnLst/>
              <a:rect l="l" t="t" r="r" b="b"/>
              <a:pathLst>
                <a:path w="434340" h="256540">
                  <a:moveTo>
                    <a:pt x="252996" y="126377"/>
                  </a:moveTo>
                  <a:lnTo>
                    <a:pt x="242963" y="87820"/>
                  </a:lnTo>
                  <a:lnTo>
                    <a:pt x="215976" y="59677"/>
                  </a:lnTo>
                  <a:lnTo>
                    <a:pt x="215976" y="126377"/>
                  </a:lnTo>
                  <a:lnTo>
                    <a:pt x="213309" y="142201"/>
                  </a:lnTo>
                  <a:lnTo>
                    <a:pt x="205930" y="154368"/>
                  </a:lnTo>
                  <a:lnTo>
                    <a:pt x="194754" y="162166"/>
                  </a:lnTo>
                  <a:lnTo>
                    <a:pt x="180746" y="164922"/>
                  </a:lnTo>
                  <a:lnTo>
                    <a:pt x="166509" y="162166"/>
                  </a:lnTo>
                  <a:lnTo>
                    <a:pt x="155092" y="154368"/>
                  </a:lnTo>
                  <a:lnTo>
                    <a:pt x="147497" y="142201"/>
                  </a:lnTo>
                  <a:lnTo>
                    <a:pt x="144741" y="126377"/>
                  </a:lnTo>
                  <a:lnTo>
                    <a:pt x="147497" y="110667"/>
                  </a:lnTo>
                  <a:lnTo>
                    <a:pt x="155092" y="98488"/>
                  </a:lnTo>
                  <a:lnTo>
                    <a:pt x="166509" y="90614"/>
                  </a:lnTo>
                  <a:lnTo>
                    <a:pt x="180746" y="87820"/>
                  </a:lnTo>
                  <a:lnTo>
                    <a:pt x="194868" y="90614"/>
                  </a:lnTo>
                  <a:lnTo>
                    <a:pt x="206019" y="98488"/>
                  </a:lnTo>
                  <a:lnTo>
                    <a:pt x="213347" y="110667"/>
                  </a:lnTo>
                  <a:lnTo>
                    <a:pt x="215976" y="126377"/>
                  </a:lnTo>
                  <a:lnTo>
                    <a:pt x="215976" y="59677"/>
                  </a:lnTo>
                  <a:lnTo>
                    <a:pt x="214325" y="58445"/>
                  </a:lnTo>
                  <a:lnTo>
                    <a:pt x="189166" y="53098"/>
                  </a:lnTo>
                  <a:lnTo>
                    <a:pt x="175183" y="54711"/>
                  </a:lnTo>
                  <a:lnTo>
                    <a:pt x="163131" y="59270"/>
                  </a:lnTo>
                  <a:lnTo>
                    <a:pt x="152971" y="66357"/>
                  </a:lnTo>
                  <a:lnTo>
                    <a:pt x="144741" y="75565"/>
                  </a:lnTo>
                  <a:lnTo>
                    <a:pt x="144741" y="0"/>
                  </a:lnTo>
                  <a:lnTo>
                    <a:pt x="108242" y="0"/>
                  </a:lnTo>
                  <a:lnTo>
                    <a:pt x="108242" y="75565"/>
                  </a:lnTo>
                  <a:lnTo>
                    <a:pt x="108242" y="126377"/>
                  </a:lnTo>
                  <a:lnTo>
                    <a:pt x="105486" y="142201"/>
                  </a:lnTo>
                  <a:lnTo>
                    <a:pt x="97904" y="154368"/>
                  </a:lnTo>
                  <a:lnTo>
                    <a:pt x="86487" y="162166"/>
                  </a:lnTo>
                  <a:lnTo>
                    <a:pt x="72237" y="164922"/>
                  </a:lnTo>
                  <a:lnTo>
                    <a:pt x="58191" y="162166"/>
                  </a:lnTo>
                  <a:lnTo>
                    <a:pt x="46939" y="154368"/>
                  </a:lnTo>
                  <a:lnTo>
                    <a:pt x="39458" y="142201"/>
                  </a:lnTo>
                  <a:lnTo>
                    <a:pt x="36753" y="126377"/>
                  </a:lnTo>
                  <a:lnTo>
                    <a:pt x="39420" y="110667"/>
                  </a:lnTo>
                  <a:lnTo>
                    <a:pt x="46837" y="98488"/>
                  </a:lnTo>
                  <a:lnTo>
                    <a:pt x="58077" y="90614"/>
                  </a:lnTo>
                  <a:lnTo>
                    <a:pt x="72237" y="87820"/>
                  </a:lnTo>
                  <a:lnTo>
                    <a:pt x="86487" y="90614"/>
                  </a:lnTo>
                  <a:lnTo>
                    <a:pt x="97904" y="98488"/>
                  </a:lnTo>
                  <a:lnTo>
                    <a:pt x="105486" y="110667"/>
                  </a:lnTo>
                  <a:lnTo>
                    <a:pt x="108242" y="126377"/>
                  </a:lnTo>
                  <a:lnTo>
                    <a:pt x="108242" y="75565"/>
                  </a:lnTo>
                  <a:lnTo>
                    <a:pt x="99974" y="66357"/>
                  </a:lnTo>
                  <a:lnTo>
                    <a:pt x="89763" y="59270"/>
                  </a:lnTo>
                  <a:lnTo>
                    <a:pt x="77685" y="54711"/>
                  </a:lnTo>
                  <a:lnTo>
                    <a:pt x="63817" y="53098"/>
                  </a:lnTo>
                  <a:lnTo>
                    <a:pt x="38658" y="58445"/>
                  </a:lnTo>
                  <a:lnTo>
                    <a:pt x="18415" y="73469"/>
                  </a:lnTo>
                  <a:lnTo>
                    <a:pt x="4914" y="96621"/>
                  </a:lnTo>
                  <a:lnTo>
                    <a:pt x="0" y="126377"/>
                  </a:lnTo>
                  <a:lnTo>
                    <a:pt x="4838" y="156032"/>
                  </a:lnTo>
                  <a:lnTo>
                    <a:pt x="18249" y="179197"/>
                  </a:lnTo>
                  <a:lnTo>
                    <a:pt x="38557" y="194271"/>
                  </a:lnTo>
                  <a:lnTo>
                    <a:pt x="64071" y="199644"/>
                  </a:lnTo>
                  <a:lnTo>
                    <a:pt x="77863" y="198081"/>
                  </a:lnTo>
                  <a:lnTo>
                    <a:pt x="89801" y="193649"/>
                  </a:lnTo>
                  <a:lnTo>
                    <a:pt x="99910" y="186728"/>
                  </a:lnTo>
                  <a:lnTo>
                    <a:pt x="108242" y="177685"/>
                  </a:lnTo>
                  <a:lnTo>
                    <a:pt x="108242" y="256324"/>
                  </a:lnTo>
                  <a:lnTo>
                    <a:pt x="144741" y="256324"/>
                  </a:lnTo>
                  <a:lnTo>
                    <a:pt x="144741" y="177685"/>
                  </a:lnTo>
                  <a:lnTo>
                    <a:pt x="153085" y="186728"/>
                  </a:lnTo>
                  <a:lnTo>
                    <a:pt x="163195" y="193649"/>
                  </a:lnTo>
                  <a:lnTo>
                    <a:pt x="175120" y="198081"/>
                  </a:lnTo>
                  <a:lnTo>
                    <a:pt x="188912" y="199644"/>
                  </a:lnTo>
                  <a:lnTo>
                    <a:pt x="214325" y="194271"/>
                  </a:lnTo>
                  <a:lnTo>
                    <a:pt x="234645" y="179197"/>
                  </a:lnTo>
                  <a:lnTo>
                    <a:pt x="235521" y="177685"/>
                  </a:lnTo>
                  <a:lnTo>
                    <a:pt x="242938" y="164922"/>
                  </a:lnTo>
                  <a:lnTo>
                    <a:pt x="248119" y="156032"/>
                  </a:lnTo>
                  <a:lnTo>
                    <a:pt x="252996" y="126377"/>
                  </a:lnTo>
                  <a:close/>
                </a:path>
                <a:path w="434340" h="256540">
                  <a:moveTo>
                    <a:pt x="433984" y="162115"/>
                  </a:moveTo>
                  <a:lnTo>
                    <a:pt x="408457" y="162115"/>
                  </a:lnTo>
                  <a:lnTo>
                    <a:pt x="408457" y="56705"/>
                  </a:lnTo>
                  <a:lnTo>
                    <a:pt x="371944" y="56705"/>
                  </a:lnTo>
                  <a:lnTo>
                    <a:pt x="371944" y="162115"/>
                  </a:lnTo>
                  <a:lnTo>
                    <a:pt x="315264" y="162115"/>
                  </a:lnTo>
                  <a:lnTo>
                    <a:pt x="315264" y="56705"/>
                  </a:lnTo>
                  <a:lnTo>
                    <a:pt x="278765" y="56705"/>
                  </a:lnTo>
                  <a:lnTo>
                    <a:pt x="278765" y="162115"/>
                  </a:lnTo>
                  <a:lnTo>
                    <a:pt x="278765" y="196405"/>
                  </a:lnTo>
                  <a:lnTo>
                    <a:pt x="397471" y="196405"/>
                  </a:lnTo>
                  <a:lnTo>
                    <a:pt x="397471" y="231965"/>
                  </a:lnTo>
                  <a:lnTo>
                    <a:pt x="433984" y="231965"/>
                  </a:lnTo>
                  <a:lnTo>
                    <a:pt x="433984" y="196405"/>
                  </a:lnTo>
                  <a:lnTo>
                    <a:pt x="433984" y="16211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0" name="object 80"/>
          <p:cNvSpPr txBox="1">
            <a:spLocks noGrp="1"/>
          </p:cNvSpPr>
          <p:nvPr>
            <p:ph type="title"/>
          </p:nvPr>
        </p:nvSpPr>
        <p:spPr>
          <a:xfrm>
            <a:off x="773332" y="514350"/>
            <a:ext cx="2147269" cy="625589"/>
          </a:xfrm>
          <a:prstGeom prst="rect">
            <a:avLst/>
          </a:prstGeom>
        </p:spPr>
        <p:txBody>
          <a:bodyPr vert="horz" wrap="square" lIns="0" tIns="9939" rIns="0" bIns="0" rtlCol="0">
            <a:spAutoFit/>
          </a:bodyPr>
          <a:lstStyle/>
          <a:p>
            <a:pPr marL="9939" marR="3976">
              <a:spcBef>
                <a:spcPts val="78"/>
              </a:spcBef>
            </a:pPr>
            <a:r>
              <a:rPr lang="ru-RU" sz="2000" spc="55" dirty="0">
                <a:solidFill>
                  <a:srgbClr val="494B52"/>
                </a:solidFill>
              </a:rPr>
              <a:t>М</a:t>
            </a:r>
            <a:r>
              <a:rPr sz="2000" spc="55" dirty="0" err="1" smtClean="0">
                <a:solidFill>
                  <a:srgbClr val="494B52"/>
                </a:solidFill>
              </a:rPr>
              <a:t>он</a:t>
            </a:r>
            <a:r>
              <a:rPr sz="2000" spc="20" dirty="0" err="1" smtClean="0">
                <a:solidFill>
                  <a:srgbClr val="494B52"/>
                </a:solidFill>
              </a:rPr>
              <a:t>о</a:t>
            </a:r>
            <a:r>
              <a:rPr sz="2000" spc="-86" dirty="0" err="1" smtClean="0">
                <a:solidFill>
                  <a:srgbClr val="494B52"/>
                </a:solidFill>
              </a:rPr>
              <a:t>х</a:t>
            </a:r>
            <a:r>
              <a:rPr sz="2000" spc="106" dirty="0" err="1" smtClean="0">
                <a:solidFill>
                  <a:srgbClr val="494B52"/>
                </a:solidFill>
              </a:rPr>
              <a:t>р</a:t>
            </a:r>
            <a:r>
              <a:rPr sz="2000" spc="51" dirty="0" err="1" smtClean="0">
                <a:solidFill>
                  <a:srgbClr val="494B52"/>
                </a:solidFill>
              </a:rPr>
              <a:t>о</a:t>
            </a:r>
            <a:r>
              <a:rPr sz="2000" spc="55" dirty="0" err="1" smtClean="0">
                <a:solidFill>
                  <a:srgbClr val="494B52"/>
                </a:solidFill>
              </a:rPr>
              <a:t>м</a:t>
            </a:r>
            <a:r>
              <a:rPr sz="2000" spc="43" dirty="0" err="1" smtClean="0">
                <a:solidFill>
                  <a:srgbClr val="494B52"/>
                </a:solidFill>
              </a:rPr>
              <a:t>н</a:t>
            </a:r>
            <a:r>
              <a:rPr sz="2000" spc="8" dirty="0" err="1" smtClean="0">
                <a:solidFill>
                  <a:srgbClr val="494B52"/>
                </a:solidFill>
              </a:rPr>
              <a:t>ые</a:t>
            </a:r>
            <a:r>
              <a:rPr sz="2000" spc="8" dirty="0" smtClean="0">
                <a:solidFill>
                  <a:srgbClr val="494B52"/>
                </a:solidFill>
              </a:rPr>
              <a:t>  </a:t>
            </a:r>
            <a:r>
              <a:rPr sz="2000" spc="67" dirty="0">
                <a:solidFill>
                  <a:srgbClr val="494B52"/>
                </a:solidFill>
              </a:rPr>
              <a:t>версии</a:t>
            </a:r>
          </a:p>
        </p:txBody>
      </p:sp>
      <p:sp>
        <p:nvSpPr>
          <p:cNvPr id="81" name="object 81"/>
          <p:cNvSpPr txBox="1"/>
          <p:nvPr/>
        </p:nvSpPr>
        <p:spPr>
          <a:xfrm>
            <a:off x="765301" y="1319170"/>
            <a:ext cx="3959099" cy="906372"/>
          </a:xfrm>
          <a:prstGeom prst="rect">
            <a:avLst/>
          </a:prstGeom>
        </p:spPr>
        <p:txBody>
          <a:bodyPr vert="horz" wrap="square" lIns="0" tIns="9939" rIns="0" bIns="0" rtlCol="0">
            <a:spAutoFit/>
          </a:bodyPr>
          <a:lstStyle/>
          <a:p>
            <a:pPr marL="9939" marR="62119">
              <a:lnSpc>
                <a:spcPct val="121400"/>
              </a:lnSpc>
              <a:spcBef>
                <a:spcPts val="78"/>
              </a:spcBef>
            </a:pPr>
            <a:r>
              <a:rPr sz="700" spc="12" dirty="0">
                <a:solidFill>
                  <a:srgbClr val="494B52"/>
                </a:solidFill>
                <a:latin typeface="Verdana"/>
                <a:cs typeface="Verdana"/>
              </a:rPr>
              <a:t>Когда</a:t>
            </a:r>
            <a:r>
              <a:rPr sz="700" spc="-47" dirty="0">
                <a:solidFill>
                  <a:srgbClr val="494B52"/>
                </a:solidFill>
                <a:latin typeface="Verdana"/>
                <a:cs typeface="Verdana"/>
              </a:rPr>
              <a:t> </a:t>
            </a:r>
            <a:r>
              <a:rPr sz="700" spc="27" dirty="0">
                <a:solidFill>
                  <a:srgbClr val="494B52"/>
                </a:solidFill>
                <a:latin typeface="Verdana"/>
                <a:cs typeface="Verdana"/>
              </a:rPr>
              <a:t>применить</a:t>
            </a:r>
            <a:r>
              <a:rPr sz="700" spc="-47" dirty="0">
                <a:solidFill>
                  <a:srgbClr val="494B52"/>
                </a:solidFill>
                <a:latin typeface="Verdana"/>
                <a:cs typeface="Verdana"/>
              </a:rPr>
              <a:t> </a:t>
            </a:r>
            <a:r>
              <a:rPr sz="700" spc="20" dirty="0">
                <a:solidFill>
                  <a:srgbClr val="494B52"/>
                </a:solidFill>
                <a:latin typeface="Verdana"/>
                <a:cs typeface="Verdana"/>
              </a:rPr>
              <a:t>цветную</a:t>
            </a:r>
            <a:r>
              <a:rPr sz="700" spc="-43" dirty="0">
                <a:solidFill>
                  <a:srgbClr val="494B52"/>
                </a:solidFill>
                <a:latin typeface="Verdana"/>
                <a:cs typeface="Verdana"/>
              </a:rPr>
              <a:t> </a:t>
            </a:r>
            <a:r>
              <a:rPr sz="700" spc="12" dirty="0">
                <a:solidFill>
                  <a:srgbClr val="494B52"/>
                </a:solidFill>
                <a:latin typeface="Verdana"/>
                <a:cs typeface="Verdana"/>
              </a:rPr>
              <a:t>печать</a:t>
            </a:r>
            <a:r>
              <a:rPr sz="700" spc="-47" dirty="0">
                <a:solidFill>
                  <a:srgbClr val="494B52"/>
                </a:solidFill>
                <a:latin typeface="Verdana"/>
                <a:cs typeface="Verdana"/>
              </a:rPr>
              <a:t> </a:t>
            </a:r>
            <a:r>
              <a:rPr sz="700" spc="16" dirty="0">
                <a:solidFill>
                  <a:srgbClr val="494B52"/>
                </a:solidFill>
                <a:latin typeface="Verdana"/>
                <a:cs typeface="Verdana"/>
              </a:rPr>
              <a:t>невозможно,</a:t>
            </a:r>
            <a:r>
              <a:rPr sz="700" spc="-43" dirty="0">
                <a:solidFill>
                  <a:srgbClr val="494B52"/>
                </a:solidFill>
                <a:latin typeface="Verdana"/>
                <a:cs typeface="Verdana"/>
              </a:rPr>
              <a:t> </a:t>
            </a:r>
            <a:r>
              <a:rPr sz="700" spc="20" dirty="0">
                <a:solidFill>
                  <a:srgbClr val="494B52"/>
                </a:solidFill>
                <a:latin typeface="Verdana"/>
                <a:cs typeface="Verdana"/>
              </a:rPr>
              <a:t>например, </a:t>
            </a:r>
            <a:r>
              <a:rPr sz="700" spc="-179" dirty="0">
                <a:solidFill>
                  <a:srgbClr val="494B52"/>
                </a:solidFill>
                <a:latin typeface="Verdana"/>
                <a:cs typeface="Verdana"/>
              </a:rPr>
              <a:t> </a:t>
            </a:r>
            <a:r>
              <a:rPr sz="700" spc="31" dirty="0">
                <a:solidFill>
                  <a:srgbClr val="494B52"/>
                </a:solidFill>
                <a:latin typeface="Verdana"/>
                <a:cs typeface="Verdana"/>
              </a:rPr>
              <a:t>при </a:t>
            </a:r>
            <a:r>
              <a:rPr sz="700" spc="16" dirty="0">
                <a:solidFill>
                  <a:srgbClr val="494B52"/>
                </a:solidFill>
                <a:latin typeface="Verdana"/>
                <a:cs typeface="Verdana"/>
              </a:rPr>
              <a:t>методах </a:t>
            </a:r>
            <a:r>
              <a:rPr sz="700" spc="12" dirty="0">
                <a:solidFill>
                  <a:srgbClr val="494B52"/>
                </a:solidFill>
                <a:latin typeface="Verdana"/>
                <a:cs typeface="Verdana"/>
              </a:rPr>
              <a:t>нанесения, </a:t>
            </a:r>
            <a:r>
              <a:rPr sz="700" spc="20" dirty="0">
                <a:solidFill>
                  <a:srgbClr val="494B52"/>
                </a:solidFill>
                <a:latin typeface="Verdana"/>
                <a:cs typeface="Verdana"/>
              </a:rPr>
              <a:t>исключающих полноцвет </a:t>
            </a:r>
            <a:r>
              <a:rPr sz="700" spc="23" dirty="0">
                <a:solidFill>
                  <a:srgbClr val="494B52"/>
                </a:solidFill>
                <a:latin typeface="Verdana"/>
                <a:cs typeface="Verdana"/>
              </a:rPr>
              <a:t> </a:t>
            </a:r>
            <a:r>
              <a:rPr sz="700" spc="-78" dirty="0">
                <a:solidFill>
                  <a:srgbClr val="494B52"/>
                </a:solidFill>
                <a:latin typeface="Verdana"/>
                <a:cs typeface="Verdana"/>
              </a:rPr>
              <a:t>(</a:t>
            </a:r>
            <a:r>
              <a:rPr sz="700" spc="-12" dirty="0">
                <a:solidFill>
                  <a:srgbClr val="494B52"/>
                </a:solidFill>
                <a:latin typeface="Verdana"/>
                <a:cs typeface="Verdana"/>
              </a:rPr>
              <a:t>ф</a:t>
            </a:r>
            <a:r>
              <a:rPr sz="700" spc="23" dirty="0">
                <a:solidFill>
                  <a:srgbClr val="494B52"/>
                </a:solidFill>
                <a:latin typeface="Verdana"/>
                <a:cs typeface="Verdana"/>
              </a:rPr>
              <a:t>о</a:t>
            </a:r>
            <a:r>
              <a:rPr sz="700" spc="12" dirty="0">
                <a:solidFill>
                  <a:srgbClr val="494B52"/>
                </a:solidFill>
                <a:latin typeface="Verdana"/>
                <a:cs typeface="Verdana"/>
              </a:rPr>
              <a:t>л</a:t>
            </a:r>
            <a:r>
              <a:rPr sz="700" spc="8" dirty="0">
                <a:solidFill>
                  <a:srgbClr val="494B52"/>
                </a:solidFill>
                <a:latin typeface="Verdana"/>
                <a:cs typeface="Verdana"/>
              </a:rPr>
              <a:t>ь</a:t>
            </a:r>
            <a:r>
              <a:rPr sz="700" spc="20" dirty="0">
                <a:solidFill>
                  <a:srgbClr val="494B52"/>
                </a:solidFill>
                <a:latin typeface="Verdana"/>
                <a:cs typeface="Verdana"/>
              </a:rPr>
              <a:t>г</a:t>
            </a:r>
            <a:r>
              <a:rPr sz="700" spc="31" dirty="0">
                <a:solidFill>
                  <a:srgbClr val="494B52"/>
                </a:solidFill>
                <a:latin typeface="Verdana"/>
                <a:cs typeface="Verdana"/>
              </a:rPr>
              <a:t>и</a:t>
            </a:r>
            <a:r>
              <a:rPr sz="700" spc="47" dirty="0">
                <a:solidFill>
                  <a:srgbClr val="494B52"/>
                </a:solidFill>
                <a:latin typeface="Verdana"/>
                <a:cs typeface="Verdana"/>
              </a:rPr>
              <a:t>р</a:t>
            </a:r>
            <a:r>
              <a:rPr sz="700" spc="23" dirty="0">
                <a:solidFill>
                  <a:srgbClr val="494B52"/>
                </a:solidFill>
                <a:latin typeface="Verdana"/>
                <a:cs typeface="Verdana"/>
              </a:rPr>
              <a:t>о</a:t>
            </a:r>
            <a:r>
              <a:rPr sz="700" spc="16" dirty="0">
                <a:solidFill>
                  <a:srgbClr val="494B52"/>
                </a:solidFill>
                <a:latin typeface="Verdana"/>
                <a:cs typeface="Verdana"/>
              </a:rPr>
              <a:t>в</a:t>
            </a:r>
            <a:r>
              <a:rPr sz="700" spc="-4" dirty="0">
                <a:solidFill>
                  <a:srgbClr val="494B52"/>
                </a:solidFill>
                <a:latin typeface="Verdana"/>
                <a:cs typeface="Verdana"/>
              </a:rPr>
              <a:t>а</a:t>
            </a:r>
            <a:r>
              <a:rPr sz="700" spc="27" dirty="0">
                <a:solidFill>
                  <a:srgbClr val="494B52"/>
                </a:solidFill>
                <a:latin typeface="Verdana"/>
                <a:cs typeface="Verdana"/>
              </a:rPr>
              <a:t>н</a:t>
            </a:r>
            <a:r>
              <a:rPr sz="700" spc="35" dirty="0">
                <a:solidFill>
                  <a:srgbClr val="494B52"/>
                </a:solidFill>
                <a:latin typeface="Verdana"/>
                <a:cs typeface="Verdana"/>
              </a:rPr>
              <a:t>и</a:t>
            </a:r>
            <a:r>
              <a:rPr sz="700" spc="16" dirty="0">
                <a:solidFill>
                  <a:srgbClr val="494B52"/>
                </a:solidFill>
                <a:latin typeface="Verdana"/>
                <a:cs typeface="Verdana"/>
              </a:rPr>
              <a:t>е</a:t>
            </a:r>
            <a:r>
              <a:rPr sz="700" spc="-78" dirty="0">
                <a:solidFill>
                  <a:srgbClr val="494B52"/>
                </a:solidFill>
                <a:latin typeface="Verdana"/>
                <a:cs typeface="Verdana"/>
              </a:rPr>
              <a:t>,</a:t>
            </a:r>
            <a:r>
              <a:rPr sz="700" spc="-47" dirty="0">
                <a:solidFill>
                  <a:srgbClr val="494B52"/>
                </a:solidFill>
                <a:latin typeface="Verdana"/>
                <a:cs typeface="Verdana"/>
              </a:rPr>
              <a:t> </a:t>
            </a:r>
            <a:r>
              <a:rPr sz="700" spc="8" dirty="0">
                <a:solidFill>
                  <a:srgbClr val="494B52"/>
                </a:solidFill>
                <a:latin typeface="Verdana"/>
                <a:cs typeface="Verdana"/>
              </a:rPr>
              <a:t>т</a:t>
            </a:r>
            <a:r>
              <a:rPr sz="700" spc="35" dirty="0">
                <a:solidFill>
                  <a:srgbClr val="494B52"/>
                </a:solidFill>
                <a:latin typeface="Verdana"/>
                <a:cs typeface="Verdana"/>
              </a:rPr>
              <a:t>и</a:t>
            </a:r>
            <a:r>
              <a:rPr sz="700" spc="27" dirty="0">
                <a:solidFill>
                  <a:srgbClr val="494B52"/>
                </a:solidFill>
                <a:latin typeface="Verdana"/>
                <a:cs typeface="Verdana"/>
              </a:rPr>
              <a:t>с</a:t>
            </a:r>
            <a:r>
              <a:rPr sz="700" spc="31" dirty="0">
                <a:solidFill>
                  <a:srgbClr val="494B52"/>
                </a:solidFill>
                <a:latin typeface="Verdana"/>
                <a:cs typeface="Verdana"/>
              </a:rPr>
              <a:t>н</a:t>
            </a:r>
            <a:r>
              <a:rPr sz="700" spc="20" dirty="0">
                <a:solidFill>
                  <a:srgbClr val="494B52"/>
                </a:solidFill>
                <a:latin typeface="Verdana"/>
                <a:cs typeface="Verdana"/>
              </a:rPr>
              <a:t>е</a:t>
            </a:r>
            <a:r>
              <a:rPr sz="700" spc="27" dirty="0">
                <a:solidFill>
                  <a:srgbClr val="494B52"/>
                </a:solidFill>
                <a:latin typeface="Verdana"/>
                <a:cs typeface="Verdana"/>
              </a:rPr>
              <a:t>н</a:t>
            </a:r>
            <a:r>
              <a:rPr sz="700" spc="35" dirty="0">
                <a:solidFill>
                  <a:srgbClr val="494B52"/>
                </a:solidFill>
                <a:latin typeface="Verdana"/>
                <a:cs typeface="Verdana"/>
              </a:rPr>
              <a:t>и</a:t>
            </a:r>
            <a:r>
              <a:rPr sz="700" spc="16" dirty="0">
                <a:solidFill>
                  <a:srgbClr val="494B52"/>
                </a:solidFill>
                <a:latin typeface="Verdana"/>
                <a:cs typeface="Verdana"/>
              </a:rPr>
              <a:t>е</a:t>
            </a:r>
            <a:r>
              <a:rPr sz="700" spc="-78" dirty="0">
                <a:solidFill>
                  <a:srgbClr val="494B52"/>
                </a:solidFill>
                <a:latin typeface="Verdana"/>
                <a:cs typeface="Verdana"/>
              </a:rPr>
              <a:t>,</a:t>
            </a:r>
            <a:r>
              <a:rPr sz="700" spc="-47" dirty="0">
                <a:solidFill>
                  <a:srgbClr val="494B52"/>
                </a:solidFill>
                <a:latin typeface="Verdana"/>
                <a:cs typeface="Verdana"/>
              </a:rPr>
              <a:t> </a:t>
            </a:r>
            <a:r>
              <a:rPr sz="700" dirty="0">
                <a:solidFill>
                  <a:srgbClr val="494B52"/>
                </a:solidFill>
                <a:latin typeface="Verdana"/>
                <a:cs typeface="Verdana"/>
              </a:rPr>
              <a:t>к</a:t>
            </a:r>
            <a:r>
              <a:rPr sz="700" spc="23" dirty="0">
                <a:solidFill>
                  <a:srgbClr val="494B52"/>
                </a:solidFill>
                <a:latin typeface="Verdana"/>
                <a:cs typeface="Verdana"/>
              </a:rPr>
              <a:t>о</a:t>
            </a:r>
            <a:r>
              <a:rPr sz="700" spc="27" dirty="0">
                <a:solidFill>
                  <a:srgbClr val="494B52"/>
                </a:solidFill>
                <a:latin typeface="Verdana"/>
                <a:cs typeface="Verdana"/>
              </a:rPr>
              <a:t>н</a:t>
            </a:r>
            <a:r>
              <a:rPr sz="700" spc="20" dirty="0">
                <a:solidFill>
                  <a:srgbClr val="494B52"/>
                </a:solidFill>
                <a:latin typeface="Verdana"/>
                <a:cs typeface="Verdana"/>
              </a:rPr>
              <a:t>г</a:t>
            </a:r>
            <a:r>
              <a:rPr sz="700" spc="47" dirty="0">
                <a:solidFill>
                  <a:srgbClr val="494B52"/>
                </a:solidFill>
                <a:latin typeface="Verdana"/>
                <a:cs typeface="Verdana"/>
              </a:rPr>
              <a:t>р</a:t>
            </a:r>
            <a:r>
              <a:rPr sz="700" spc="20" dirty="0">
                <a:solidFill>
                  <a:srgbClr val="494B52"/>
                </a:solidFill>
                <a:latin typeface="Verdana"/>
                <a:cs typeface="Verdana"/>
              </a:rPr>
              <a:t>е</a:t>
            </a:r>
            <a:r>
              <a:rPr sz="700" spc="4" dirty="0">
                <a:solidFill>
                  <a:srgbClr val="494B52"/>
                </a:solidFill>
                <a:latin typeface="Verdana"/>
                <a:cs typeface="Verdana"/>
              </a:rPr>
              <a:t>в</a:t>
            </a:r>
            <a:r>
              <a:rPr sz="700" spc="-67" dirty="0">
                <a:solidFill>
                  <a:srgbClr val="494B52"/>
                </a:solidFill>
                <a:latin typeface="Verdana"/>
                <a:cs typeface="Verdana"/>
              </a:rPr>
              <a:t>)</a:t>
            </a:r>
            <a:r>
              <a:rPr sz="700" spc="-78" dirty="0">
                <a:solidFill>
                  <a:srgbClr val="494B52"/>
                </a:solidFill>
                <a:latin typeface="Verdana"/>
                <a:cs typeface="Verdana"/>
              </a:rPr>
              <a:t>,</a:t>
            </a:r>
            <a:r>
              <a:rPr sz="700" spc="-47" dirty="0">
                <a:solidFill>
                  <a:srgbClr val="494B52"/>
                </a:solidFill>
                <a:latin typeface="Verdana"/>
                <a:cs typeface="Verdana"/>
              </a:rPr>
              <a:t> </a:t>
            </a:r>
            <a:r>
              <a:rPr sz="700" spc="35" dirty="0">
                <a:solidFill>
                  <a:srgbClr val="494B52"/>
                </a:solidFill>
                <a:latin typeface="Verdana"/>
                <a:cs typeface="Verdana"/>
              </a:rPr>
              <a:t>и</a:t>
            </a:r>
            <a:r>
              <a:rPr sz="700" spc="27" dirty="0">
                <a:solidFill>
                  <a:srgbClr val="494B52"/>
                </a:solidFill>
                <a:latin typeface="Verdana"/>
                <a:cs typeface="Verdana"/>
              </a:rPr>
              <a:t>сп</a:t>
            </a:r>
            <a:r>
              <a:rPr sz="700" spc="23" dirty="0">
                <a:solidFill>
                  <a:srgbClr val="494B52"/>
                </a:solidFill>
                <a:latin typeface="Verdana"/>
                <a:cs typeface="Verdana"/>
              </a:rPr>
              <a:t>о</a:t>
            </a:r>
            <a:r>
              <a:rPr sz="700" spc="12" dirty="0">
                <a:solidFill>
                  <a:srgbClr val="494B52"/>
                </a:solidFill>
                <a:latin typeface="Verdana"/>
                <a:cs typeface="Verdana"/>
              </a:rPr>
              <a:t>л</a:t>
            </a:r>
            <a:r>
              <a:rPr sz="700" spc="16" dirty="0">
                <a:solidFill>
                  <a:srgbClr val="494B52"/>
                </a:solidFill>
                <a:latin typeface="Verdana"/>
                <a:cs typeface="Verdana"/>
              </a:rPr>
              <a:t>ьз</a:t>
            </a:r>
            <a:r>
              <a:rPr sz="700" spc="-8" dirty="0">
                <a:solidFill>
                  <a:srgbClr val="494B52"/>
                </a:solidFill>
                <a:latin typeface="Verdana"/>
                <a:cs typeface="Verdana"/>
              </a:rPr>
              <a:t>у</a:t>
            </a:r>
            <a:r>
              <a:rPr sz="700" spc="23" dirty="0">
                <a:solidFill>
                  <a:srgbClr val="494B52"/>
                </a:solidFill>
                <a:latin typeface="Verdana"/>
                <a:cs typeface="Verdana"/>
              </a:rPr>
              <a:t>е</a:t>
            </a:r>
            <a:r>
              <a:rPr sz="700" spc="4" dirty="0">
                <a:solidFill>
                  <a:srgbClr val="494B52"/>
                </a:solidFill>
                <a:latin typeface="Verdana"/>
                <a:cs typeface="Verdana"/>
              </a:rPr>
              <a:t>т</a:t>
            </a:r>
            <a:r>
              <a:rPr sz="700" spc="31" dirty="0">
                <a:solidFill>
                  <a:srgbClr val="494B52"/>
                </a:solidFill>
                <a:latin typeface="Verdana"/>
                <a:cs typeface="Verdana"/>
              </a:rPr>
              <a:t>с</a:t>
            </a:r>
            <a:r>
              <a:rPr sz="700" spc="4" dirty="0">
                <a:solidFill>
                  <a:srgbClr val="494B52"/>
                </a:solidFill>
                <a:latin typeface="Verdana"/>
                <a:cs typeface="Verdana"/>
              </a:rPr>
              <a:t>я  </a:t>
            </a:r>
            <a:r>
              <a:rPr sz="700" spc="27" dirty="0">
                <a:solidFill>
                  <a:srgbClr val="494B52"/>
                </a:solidFill>
                <a:latin typeface="Verdana"/>
                <a:cs typeface="Verdana"/>
              </a:rPr>
              <a:t>монохромный</a:t>
            </a:r>
            <a:r>
              <a:rPr sz="700" spc="-51" dirty="0">
                <a:solidFill>
                  <a:srgbClr val="494B52"/>
                </a:solidFill>
                <a:latin typeface="Verdana"/>
                <a:cs typeface="Verdana"/>
              </a:rPr>
              <a:t> </a:t>
            </a:r>
            <a:r>
              <a:rPr sz="700" spc="16" dirty="0">
                <a:solidFill>
                  <a:srgbClr val="494B52"/>
                </a:solidFill>
                <a:latin typeface="Verdana"/>
                <a:cs typeface="Verdana"/>
              </a:rPr>
              <a:t>вариант</a:t>
            </a:r>
            <a:r>
              <a:rPr sz="700" spc="-47" dirty="0">
                <a:solidFill>
                  <a:srgbClr val="494B52"/>
                </a:solidFill>
                <a:latin typeface="Verdana"/>
                <a:cs typeface="Verdana"/>
              </a:rPr>
              <a:t> </a:t>
            </a:r>
            <a:r>
              <a:rPr sz="700" spc="8" dirty="0">
                <a:solidFill>
                  <a:srgbClr val="494B52"/>
                </a:solidFill>
                <a:latin typeface="Verdana"/>
                <a:cs typeface="Verdana"/>
              </a:rPr>
              <a:t>логотипа.</a:t>
            </a:r>
            <a:endParaRPr sz="700" dirty="0">
              <a:latin typeface="Verdana"/>
              <a:cs typeface="Verdana"/>
            </a:endParaRPr>
          </a:p>
          <a:p>
            <a:pPr>
              <a:spcBef>
                <a:spcPts val="35"/>
              </a:spcBef>
            </a:pPr>
            <a:endParaRPr sz="900" dirty="0">
              <a:latin typeface="Verdana"/>
              <a:cs typeface="Verdana"/>
            </a:endParaRPr>
          </a:p>
          <a:p>
            <a:pPr marL="9939"/>
            <a:r>
              <a:rPr sz="700" spc="59" dirty="0">
                <a:solidFill>
                  <a:srgbClr val="494B52"/>
                </a:solidFill>
                <a:latin typeface="Verdana"/>
                <a:cs typeface="Verdana"/>
              </a:rPr>
              <a:t>Д</a:t>
            </a:r>
            <a:r>
              <a:rPr sz="700" spc="16" dirty="0">
                <a:solidFill>
                  <a:srgbClr val="494B52"/>
                </a:solidFill>
                <a:latin typeface="Verdana"/>
                <a:cs typeface="Verdana"/>
              </a:rPr>
              <a:t>л</a:t>
            </a:r>
            <a:r>
              <a:rPr sz="700" spc="4" dirty="0">
                <a:solidFill>
                  <a:srgbClr val="494B52"/>
                </a:solidFill>
                <a:latin typeface="Verdana"/>
                <a:cs typeface="Verdana"/>
              </a:rPr>
              <a:t>я</a:t>
            </a:r>
            <a:r>
              <a:rPr sz="700" spc="-47" dirty="0">
                <a:solidFill>
                  <a:srgbClr val="494B52"/>
                </a:solidFill>
                <a:latin typeface="Verdana"/>
                <a:cs typeface="Verdana"/>
              </a:rPr>
              <a:t> </a:t>
            </a:r>
            <a:r>
              <a:rPr sz="700" spc="31" dirty="0">
                <a:solidFill>
                  <a:srgbClr val="494B52"/>
                </a:solidFill>
                <a:latin typeface="Verdana"/>
                <a:cs typeface="Verdana"/>
              </a:rPr>
              <a:t>д</a:t>
            </a:r>
            <a:r>
              <a:rPr sz="700" spc="-4" dirty="0">
                <a:solidFill>
                  <a:srgbClr val="494B52"/>
                </a:solidFill>
                <a:latin typeface="Verdana"/>
                <a:cs typeface="Verdana"/>
              </a:rPr>
              <a:t>а</a:t>
            </a:r>
            <a:r>
              <a:rPr sz="700" spc="27" dirty="0">
                <a:solidFill>
                  <a:srgbClr val="494B52"/>
                </a:solidFill>
                <a:latin typeface="Verdana"/>
                <a:cs typeface="Verdana"/>
              </a:rPr>
              <a:t>н</a:t>
            </a:r>
            <a:r>
              <a:rPr sz="700" spc="31" dirty="0">
                <a:solidFill>
                  <a:srgbClr val="494B52"/>
                </a:solidFill>
                <a:latin typeface="Verdana"/>
                <a:cs typeface="Verdana"/>
              </a:rPr>
              <a:t>н</a:t>
            </a:r>
            <a:r>
              <a:rPr sz="700" spc="23" dirty="0">
                <a:solidFill>
                  <a:srgbClr val="494B52"/>
                </a:solidFill>
                <a:latin typeface="Verdana"/>
                <a:cs typeface="Verdana"/>
              </a:rPr>
              <a:t>о</a:t>
            </a:r>
            <a:r>
              <a:rPr sz="700" spc="27" dirty="0">
                <a:solidFill>
                  <a:srgbClr val="494B52"/>
                </a:solidFill>
                <a:latin typeface="Verdana"/>
                <a:cs typeface="Verdana"/>
              </a:rPr>
              <a:t>й</a:t>
            </a:r>
            <a:r>
              <a:rPr sz="700" spc="-47" dirty="0">
                <a:solidFill>
                  <a:srgbClr val="494B52"/>
                </a:solidFill>
                <a:latin typeface="Verdana"/>
                <a:cs typeface="Verdana"/>
              </a:rPr>
              <a:t> </a:t>
            </a:r>
            <a:r>
              <a:rPr sz="700" spc="27" dirty="0">
                <a:solidFill>
                  <a:srgbClr val="494B52"/>
                </a:solidFill>
                <a:latin typeface="Verdana"/>
                <a:cs typeface="Verdana"/>
              </a:rPr>
              <a:t>ц</a:t>
            </a:r>
            <a:r>
              <a:rPr sz="700" spc="23" dirty="0">
                <a:solidFill>
                  <a:srgbClr val="494B52"/>
                </a:solidFill>
                <a:latin typeface="Verdana"/>
                <a:cs typeface="Verdana"/>
              </a:rPr>
              <a:t>е</a:t>
            </a:r>
            <a:r>
              <a:rPr sz="700" spc="12" dirty="0">
                <a:solidFill>
                  <a:srgbClr val="494B52"/>
                </a:solidFill>
                <a:latin typeface="Verdana"/>
                <a:cs typeface="Verdana"/>
              </a:rPr>
              <a:t>л</a:t>
            </a:r>
            <a:r>
              <a:rPr sz="700" spc="27" dirty="0">
                <a:solidFill>
                  <a:srgbClr val="494B52"/>
                </a:solidFill>
                <a:latin typeface="Verdana"/>
                <a:cs typeface="Verdana"/>
              </a:rPr>
              <a:t>и</a:t>
            </a:r>
            <a:r>
              <a:rPr sz="700" spc="-47" dirty="0">
                <a:solidFill>
                  <a:srgbClr val="494B52"/>
                </a:solidFill>
                <a:latin typeface="Verdana"/>
                <a:cs typeface="Verdana"/>
              </a:rPr>
              <a:t> </a:t>
            </a:r>
            <a:r>
              <a:rPr sz="700" spc="35" dirty="0">
                <a:solidFill>
                  <a:srgbClr val="494B52"/>
                </a:solidFill>
                <a:latin typeface="Verdana"/>
                <a:cs typeface="Verdana"/>
              </a:rPr>
              <a:t>и</a:t>
            </a:r>
            <a:r>
              <a:rPr sz="700" spc="27" dirty="0">
                <a:solidFill>
                  <a:srgbClr val="494B52"/>
                </a:solidFill>
                <a:latin typeface="Verdana"/>
                <a:cs typeface="Verdana"/>
              </a:rPr>
              <a:t>сп</a:t>
            </a:r>
            <a:r>
              <a:rPr sz="700" spc="23" dirty="0">
                <a:solidFill>
                  <a:srgbClr val="494B52"/>
                </a:solidFill>
                <a:latin typeface="Verdana"/>
                <a:cs typeface="Verdana"/>
              </a:rPr>
              <a:t>о</a:t>
            </a:r>
            <a:r>
              <a:rPr sz="700" spc="12" dirty="0">
                <a:solidFill>
                  <a:srgbClr val="494B52"/>
                </a:solidFill>
                <a:latin typeface="Verdana"/>
                <a:cs typeface="Verdana"/>
              </a:rPr>
              <a:t>л</a:t>
            </a:r>
            <a:r>
              <a:rPr sz="700" spc="16" dirty="0">
                <a:solidFill>
                  <a:srgbClr val="494B52"/>
                </a:solidFill>
                <a:latin typeface="Verdana"/>
                <a:cs typeface="Verdana"/>
              </a:rPr>
              <a:t>ьз</a:t>
            </a:r>
            <a:r>
              <a:rPr sz="700" dirty="0">
                <a:solidFill>
                  <a:srgbClr val="494B52"/>
                </a:solidFill>
                <a:latin typeface="Verdana"/>
                <a:cs typeface="Verdana"/>
              </a:rPr>
              <a:t>у</a:t>
            </a:r>
            <a:r>
              <a:rPr sz="700" spc="27" dirty="0">
                <a:solidFill>
                  <a:srgbClr val="494B52"/>
                </a:solidFill>
                <a:latin typeface="Verdana"/>
                <a:cs typeface="Verdana"/>
              </a:rPr>
              <a:t>ю</a:t>
            </a:r>
            <a:r>
              <a:rPr sz="700" spc="4" dirty="0">
                <a:solidFill>
                  <a:srgbClr val="494B52"/>
                </a:solidFill>
                <a:latin typeface="Verdana"/>
                <a:cs typeface="Verdana"/>
              </a:rPr>
              <a:t>т</a:t>
            </a:r>
            <a:r>
              <a:rPr sz="700" spc="31" dirty="0">
                <a:solidFill>
                  <a:srgbClr val="494B52"/>
                </a:solidFill>
                <a:latin typeface="Verdana"/>
                <a:cs typeface="Verdana"/>
              </a:rPr>
              <a:t>с</a:t>
            </a:r>
            <a:r>
              <a:rPr sz="700" spc="4" dirty="0">
                <a:solidFill>
                  <a:srgbClr val="494B52"/>
                </a:solidFill>
                <a:latin typeface="Verdana"/>
                <a:cs typeface="Verdana"/>
              </a:rPr>
              <a:t>я</a:t>
            </a:r>
            <a:r>
              <a:rPr sz="700" spc="-47" dirty="0">
                <a:solidFill>
                  <a:srgbClr val="494B52"/>
                </a:solidFill>
                <a:latin typeface="Verdana"/>
                <a:cs typeface="Verdana"/>
              </a:rPr>
              <a:t> </a:t>
            </a:r>
            <a:r>
              <a:rPr sz="700" spc="-16" dirty="0">
                <a:solidFill>
                  <a:srgbClr val="494B52"/>
                </a:solidFill>
                <a:latin typeface="Verdana"/>
                <a:cs typeface="Verdana"/>
              </a:rPr>
              <a:t>ф</a:t>
            </a:r>
            <a:r>
              <a:rPr sz="700" spc="31" dirty="0">
                <a:solidFill>
                  <a:srgbClr val="494B52"/>
                </a:solidFill>
                <a:latin typeface="Verdana"/>
                <a:cs typeface="Verdana"/>
              </a:rPr>
              <a:t>и</a:t>
            </a:r>
            <a:r>
              <a:rPr sz="700" spc="43" dirty="0">
                <a:solidFill>
                  <a:srgbClr val="494B52"/>
                </a:solidFill>
                <a:latin typeface="Verdana"/>
                <a:cs typeface="Verdana"/>
              </a:rPr>
              <a:t>р</a:t>
            </a:r>
            <a:r>
              <a:rPr sz="700" spc="63" dirty="0">
                <a:solidFill>
                  <a:srgbClr val="494B52"/>
                </a:solidFill>
                <a:latin typeface="Verdana"/>
                <a:cs typeface="Verdana"/>
              </a:rPr>
              <a:t>м</a:t>
            </a:r>
            <a:r>
              <a:rPr sz="700" spc="20" dirty="0">
                <a:solidFill>
                  <a:srgbClr val="494B52"/>
                </a:solidFill>
                <a:latin typeface="Verdana"/>
                <a:cs typeface="Verdana"/>
              </a:rPr>
              <a:t>е</a:t>
            </a:r>
            <a:r>
              <a:rPr sz="700" spc="27" dirty="0">
                <a:solidFill>
                  <a:srgbClr val="494B52"/>
                </a:solidFill>
                <a:latin typeface="Verdana"/>
                <a:cs typeface="Verdana"/>
              </a:rPr>
              <a:t>нн</a:t>
            </a:r>
            <a:r>
              <a:rPr sz="700" spc="12" dirty="0">
                <a:solidFill>
                  <a:srgbClr val="494B52"/>
                </a:solidFill>
                <a:latin typeface="Verdana"/>
                <a:cs typeface="Verdana"/>
              </a:rPr>
              <a:t>ы</a:t>
            </a:r>
            <a:r>
              <a:rPr sz="700" spc="16" dirty="0">
                <a:solidFill>
                  <a:srgbClr val="494B52"/>
                </a:solidFill>
                <a:latin typeface="Verdana"/>
                <a:cs typeface="Verdana"/>
              </a:rPr>
              <a:t>е</a:t>
            </a:r>
            <a:r>
              <a:rPr sz="700" spc="-47" dirty="0">
                <a:solidFill>
                  <a:srgbClr val="494B52"/>
                </a:solidFill>
                <a:latin typeface="Verdana"/>
                <a:cs typeface="Verdana"/>
              </a:rPr>
              <a:t> </a:t>
            </a:r>
            <a:r>
              <a:rPr sz="700" spc="31" dirty="0">
                <a:solidFill>
                  <a:srgbClr val="494B52"/>
                </a:solidFill>
                <a:latin typeface="Verdana"/>
                <a:cs typeface="Verdana"/>
              </a:rPr>
              <a:t>ц</a:t>
            </a:r>
            <a:r>
              <a:rPr sz="700" spc="16" dirty="0">
                <a:solidFill>
                  <a:srgbClr val="494B52"/>
                </a:solidFill>
                <a:latin typeface="Verdana"/>
                <a:cs typeface="Verdana"/>
              </a:rPr>
              <a:t>в</a:t>
            </a:r>
            <a:r>
              <a:rPr sz="700" spc="23" dirty="0">
                <a:solidFill>
                  <a:srgbClr val="494B52"/>
                </a:solidFill>
                <a:latin typeface="Verdana"/>
                <a:cs typeface="Verdana"/>
              </a:rPr>
              <a:t>е</a:t>
            </a:r>
            <a:r>
              <a:rPr sz="700" spc="16" dirty="0">
                <a:solidFill>
                  <a:srgbClr val="494B52"/>
                </a:solidFill>
                <a:latin typeface="Verdana"/>
                <a:cs typeface="Verdana"/>
              </a:rPr>
              <a:t>т</a:t>
            </a:r>
            <a:r>
              <a:rPr sz="700" spc="4" dirty="0">
                <a:solidFill>
                  <a:srgbClr val="494B52"/>
                </a:solidFill>
                <a:latin typeface="Verdana"/>
                <a:cs typeface="Verdana"/>
              </a:rPr>
              <a:t>а</a:t>
            </a:r>
            <a:r>
              <a:rPr sz="700" spc="-78" dirty="0">
                <a:solidFill>
                  <a:srgbClr val="494B52"/>
                </a:solidFill>
                <a:latin typeface="Verdana"/>
                <a:cs typeface="Verdana"/>
              </a:rPr>
              <a:t>,</a:t>
            </a:r>
            <a:endParaRPr sz="700" dirty="0">
              <a:latin typeface="Verdana"/>
              <a:cs typeface="Verdana"/>
            </a:endParaRPr>
          </a:p>
          <a:p>
            <a:pPr marL="9939">
              <a:spcBef>
                <a:spcPts val="141"/>
              </a:spcBef>
            </a:pPr>
            <a:r>
              <a:rPr sz="700" spc="8" dirty="0">
                <a:solidFill>
                  <a:srgbClr val="494B52"/>
                </a:solidFill>
                <a:latin typeface="Verdana"/>
                <a:cs typeface="Verdana"/>
              </a:rPr>
              <a:t>в</a:t>
            </a:r>
            <a:r>
              <a:rPr sz="700" spc="-39" dirty="0">
                <a:solidFill>
                  <a:srgbClr val="494B52"/>
                </a:solidFill>
                <a:latin typeface="Verdana"/>
                <a:cs typeface="Verdana"/>
              </a:rPr>
              <a:t> </a:t>
            </a:r>
            <a:r>
              <a:rPr sz="700" spc="16" dirty="0">
                <a:solidFill>
                  <a:srgbClr val="494B52"/>
                </a:solidFill>
                <a:latin typeface="Verdana"/>
                <a:cs typeface="Verdana"/>
              </a:rPr>
              <a:t>исключительных</a:t>
            </a:r>
            <a:r>
              <a:rPr sz="700" spc="-39" dirty="0">
                <a:solidFill>
                  <a:srgbClr val="494B52"/>
                </a:solidFill>
                <a:latin typeface="Verdana"/>
                <a:cs typeface="Verdana"/>
              </a:rPr>
              <a:t> </a:t>
            </a:r>
            <a:r>
              <a:rPr sz="700" spc="8" dirty="0">
                <a:solidFill>
                  <a:srgbClr val="494B52"/>
                </a:solidFill>
                <a:latin typeface="Verdana"/>
                <a:cs typeface="Verdana"/>
              </a:rPr>
              <a:t>случаях</a:t>
            </a:r>
            <a:r>
              <a:rPr sz="700" spc="-35" dirty="0">
                <a:solidFill>
                  <a:srgbClr val="494B52"/>
                </a:solidFill>
                <a:latin typeface="Verdana"/>
                <a:cs typeface="Verdana"/>
              </a:rPr>
              <a:t> </a:t>
            </a:r>
            <a:r>
              <a:rPr sz="700" spc="23" dirty="0">
                <a:solidFill>
                  <a:srgbClr val="494B52"/>
                </a:solidFill>
                <a:latin typeface="Verdana"/>
                <a:cs typeface="Verdana"/>
              </a:rPr>
              <a:t>допустима</a:t>
            </a:r>
            <a:r>
              <a:rPr sz="700" spc="-39" dirty="0">
                <a:solidFill>
                  <a:srgbClr val="494B52"/>
                </a:solidFill>
                <a:latin typeface="Verdana"/>
                <a:cs typeface="Verdana"/>
              </a:rPr>
              <a:t> </a:t>
            </a:r>
            <a:r>
              <a:rPr sz="700" spc="16" dirty="0">
                <a:solidFill>
                  <a:srgbClr val="494B52"/>
                </a:solidFill>
                <a:latin typeface="Verdana"/>
                <a:cs typeface="Verdana"/>
              </a:rPr>
              <a:t>чёрно-белая</a:t>
            </a:r>
            <a:r>
              <a:rPr sz="700" spc="-35" dirty="0">
                <a:solidFill>
                  <a:srgbClr val="494B52"/>
                </a:solidFill>
                <a:latin typeface="Verdana"/>
                <a:cs typeface="Verdana"/>
              </a:rPr>
              <a:t> </a:t>
            </a:r>
            <a:r>
              <a:rPr sz="700" spc="12" dirty="0">
                <a:solidFill>
                  <a:srgbClr val="494B52"/>
                </a:solidFill>
                <a:latin typeface="Verdana"/>
                <a:cs typeface="Verdana"/>
              </a:rPr>
              <a:t>версия.</a:t>
            </a:r>
            <a:endParaRPr sz="700" dirty="0">
              <a:latin typeface="Verdana"/>
              <a:cs typeface="Verdana"/>
            </a:endParaRPr>
          </a:p>
          <a:p>
            <a:pPr>
              <a:spcBef>
                <a:spcPts val="35"/>
              </a:spcBef>
            </a:pPr>
            <a:endParaRPr sz="900" dirty="0">
              <a:latin typeface="Verdana"/>
              <a:cs typeface="Verdana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765952" y="161372"/>
            <a:ext cx="2299426" cy="117758"/>
          </a:xfrm>
          <a:prstGeom prst="rect">
            <a:avLst/>
          </a:prstGeom>
        </p:spPr>
        <p:txBody>
          <a:bodyPr vert="horz" wrap="square" lIns="0" tIns="9939" rIns="0" bIns="0" rtlCol="0">
            <a:spAutoFit/>
          </a:bodyPr>
          <a:lstStyle/>
          <a:p>
            <a:pPr marL="9939">
              <a:spcBef>
                <a:spcPts val="78"/>
              </a:spcBef>
            </a:pPr>
            <a:r>
              <a:rPr sz="700" b="1" spc="43" dirty="0">
                <a:solidFill>
                  <a:srgbClr val="33AF7B"/>
                </a:solidFill>
                <a:latin typeface="Tahoma"/>
                <a:cs typeface="Tahoma"/>
              </a:rPr>
              <a:t>БАЗОВЫЕ</a:t>
            </a:r>
            <a:r>
              <a:rPr sz="700" b="1" spc="23" dirty="0">
                <a:solidFill>
                  <a:srgbClr val="33AF7B"/>
                </a:solidFill>
                <a:latin typeface="Tahoma"/>
                <a:cs typeface="Tahoma"/>
              </a:rPr>
              <a:t> </a:t>
            </a:r>
            <a:r>
              <a:rPr sz="700" b="1" spc="35" dirty="0">
                <a:solidFill>
                  <a:srgbClr val="33AF7B"/>
                </a:solidFill>
                <a:latin typeface="Tahoma"/>
                <a:cs typeface="Tahoma"/>
              </a:rPr>
              <a:t>КОНСТАНТЫ</a:t>
            </a:r>
            <a:r>
              <a:rPr sz="700" b="1" spc="27" dirty="0">
                <a:solidFill>
                  <a:srgbClr val="33AF7B"/>
                </a:solidFill>
                <a:latin typeface="Tahoma"/>
                <a:cs typeface="Tahoma"/>
              </a:rPr>
              <a:t> </a:t>
            </a:r>
            <a:r>
              <a:rPr sz="700" b="1" spc="35" dirty="0">
                <a:solidFill>
                  <a:srgbClr val="33AF7B"/>
                </a:solidFill>
                <a:latin typeface="Tahoma"/>
                <a:cs typeface="Tahoma"/>
              </a:rPr>
              <a:t>ФИРМЕННОГО</a:t>
            </a:r>
            <a:r>
              <a:rPr sz="700" b="1" spc="27" dirty="0">
                <a:solidFill>
                  <a:srgbClr val="33AF7B"/>
                </a:solidFill>
                <a:latin typeface="Tahoma"/>
                <a:cs typeface="Tahoma"/>
              </a:rPr>
              <a:t> СТИЛЯ</a:t>
            </a:r>
            <a:endParaRPr sz="700" dirty="0">
              <a:latin typeface="Tahoma"/>
              <a:cs typeface="Tahoma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-24978" y="4879345"/>
            <a:ext cx="25359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50" dirty="0" smtClean="0">
                <a:solidFill>
                  <a:schemeClr val="bg1"/>
                </a:solidFill>
              </a:rPr>
              <a:t>9</a:t>
            </a:r>
            <a:endParaRPr lang="ru-RU" sz="105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276</TotalTime>
  <Words>951</Words>
  <Application>Microsoft Office PowerPoint</Application>
  <PresentationFormat>Экран (16:9)</PresentationFormat>
  <Paragraphs>272</Paragraphs>
  <Slides>36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Office Theme</vt:lpstr>
      <vt:lpstr>Презентация PowerPoint</vt:lpstr>
      <vt:lpstr>Презентация PowerPoint</vt:lpstr>
      <vt:lpstr>В данном руководстве дается  общее представление о визуальной  концепции фирменного стиля</vt:lpstr>
      <vt:lpstr>Презентация PowerPoint</vt:lpstr>
      <vt:lpstr>Базовые константы</vt:lpstr>
      <vt:lpstr>Логотип основной</vt:lpstr>
      <vt:lpstr>Охранное поле  логотипа</vt:lpstr>
      <vt:lpstr>Фирменный  цвет</vt:lpstr>
      <vt:lpstr>Монохромные  версии</vt:lpstr>
      <vt:lpstr>Шрифт основной Заголовки всегда носят утвердительный характер: это убедительное послание.  Они всегда выделены шрифтом Montserrat bold.</vt:lpstr>
      <vt:lpstr>Дополнительный шрифт</vt:lpstr>
      <vt:lpstr>Недопустимое применение  логотипа</vt:lpstr>
      <vt:lpstr>Фотостиль</vt:lpstr>
      <vt:lpstr>Корпоративные материалы</vt:lpstr>
      <vt:lpstr>визитная карточка</vt:lpstr>
      <vt:lpstr>визитная карточка</vt:lpstr>
      <vt:lpstr>Папка для документов</vt:lpstr>
      <vt:lpstr>Бланк</vt:lpstr>
      <vt:lpstr>Бейдж</vt:lpstr>
      <vt:lpstr>Коммуникационные материалы</vt:lpstr>
      <vt:lpstr>Банер</vt:lpstr>
      <vt:lpstr>Листовка</vt:lpstr>
      <vt:lpstr>Буклет</vt:lpstr>
      <vt:lpstr>Шаблон презентации</vt:lpstr>
      <vt:lpstr>Фирменные  атрибуты</vt:lpstr>
      <vt:lpstr>Ручка и карандаш</vt:lpstr>
      <vt:lpstr>Подушка</vt:lpstr>
      <vt:lpstr>Значок</vt:lpstr>
      <vt:lpstr>Стаканчик</vt:lpstr>
      <vt:lpstr>Навигация</vt:lpstr>
      <vt:lpstr>Режимная табличка</vt:lpstr>
      <vt:lpstr>Указатели</vt:lpstr>
      <vt:lpstr>Вывеска</vt:lpstr>
      <vt:lpstr>Презентация PowerPoint</vt:lpstr>
      <vt:lpstr>Стойка администратора-консультанта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смфц_FS_2</dc:title>
  <dc:creator>Артамонова Екатерина Вадимовна</dc:creator>
  <cp:lastModifiedBy>Шулакова Ольга Борисовна</cp:lastModifiedBy>
  <cp:revision>21</cp:revision>
  <cp:lastPrinted>2023-02-15T10:00:35Z</cp:lastPrinted>
  <dcterms:created xsi:type="dcterms:W3CDTF">2023-02-15T07:03:45Z</dcterms:created>
  <dcterms:modified xsi:type="dcterms:W3CDTF">2023-03-20T11:11:04Z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2022-07-04T00:00:00Z</vt:filetime>
  </property>
  <property fmtid="{D5CDD505-2E9C-101B-9397-08002B2CF9AE}" pid="3" name="Creator">
    <vt:lpwstr>Adobe Illustrator 26.3 (Macintosh)</vt:lpwstr>
  </property>
  <property fmtid="{D5CDD505-2E9C-101B-9397-08002B2CF9AE}" pid="4" name="LastSaved">
    <vt:filetime>2023-02-15T00:00:00Z</vt:filetime>
  </property>
</Properties>
</file>